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  <p:sldId id="269" r:id="rId6"/>
    <p:sldId id="264" r:id="rId7"/>
    <p:sldId id="270" r:id="rId8"/>
    <p:sldId id="271" r:id="rId9"/>
    <p:sldId id="273" r:id="rId10"/>
    <p:sldId id="274" r:id="rId11"/>
    <p:sldId id="27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3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8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ti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ti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dog&#10;&#10;AI-generated content may be incorrect.">
            <a:extLst>
              <a:ext uri="{FF2B5EF4-FFF2-40B4-BE49-F238E27FC236}">
                <a16:creationId xmlns:a16="http://schemas.microsoft.com/office/drawing/2014/main" id="{389378AE-F200-7239-303C-9557490F98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70" t="9905" r="1649" b="8858"/>
          <a:stretch/>
        </p:blipFill>
        <p:spPr>
          <a:xfrm>
            <a:off x="6410" y="0"/>
            <a:ext cx="1218559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B6F9C7-CB8E-6712-CEBB-FEAD3101F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819400"/>
            <a:ext cx="7479900" cy="238760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05B9FB-CAA0-E31D-B970-D23AF66627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7479900" cy="787000"/>
          </a:xfrm>
        </p:spPr>
        <p:txBody>
          <a:bodyPr anchor="b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IE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C3E908A-7658-0565-746E-845C6E58B5D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410" y="864000"/>
            <a:ext cx="1912938" cy="26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81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32E59B4-34DE-5FA0-DF47-6C760B9F911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64" r="24528" b="12264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FA20CF0-3D76-8DC0-8CE9-F992091915A2}"/>
              </a:ext>
            </a:extLst>
          </p:cNvPr>
          <p:cNvSpPr/>
          <p:nvPr userDrawn="1"/>
        </p:nvSpPr>
        <p:spPr>
          <a:xfrm>
            <a:off x="-1" y="0"/>
            <a:ext cx="8343901" cy="6858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19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>
              <a:latin typeface="Cabin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6F9C7-CB8E-6712-CEBB-FEAD3101F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819400"/>
            <a:ext cx="7479900" cy="238760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05B9FB-CAA0-E31D-B970-D23AF66627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7479900" cy="787000"/>
          </a:xfrm>
        </p:spPr>
        <p:txBody>
          <a:bodyPr anchor="b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IE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C3E908A-7658-0565-746E-845C6E58B5D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410" y="864000"/>
            <a:ext cx="1912938" cy="26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06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person's neck&#10;&#10;AI-generated content may be incorrect.">
            <a:extLst>
              <a:ext uri="{FF2B5EF4-FFF2-40B4-BE49-F238E27FC236}">
                <a16:creationId xmlns:a16="http://schemas.microsoft.com/office/drawing/2014/main" id="{D7FD91FB-40F1-8813-F732-CA90B055C84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2" r="8163" b="408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FA20CF0-3D76-8DC0-8CE9-F992091915A2}"/>
              </a:ext>
            </a:extLst>
          </p:cNvPr>
          <p:cNvSpPr/>
          <p:nvPr userDrawn="1"/>
        </p:nvSpPr>
        <p:spPr>
          <a:xfrm>
            <a:off x="-1" y="0"/>
            <a:ext cx="8343901" cy="6858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19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>
              <a:latin typeface="Cabin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6F9C7-CB8E-6712-CEBB-FEAD3101F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819400"/>
            <a:ext cx="7479900" cy="238760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05B9FB-CAA0-E31D-B970-D23AF66627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7479900" cy="787000"/>
          </a:xfrm>
        </p:spPr>
        <p:txBody>
          <a:bodyPr anchor="b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IE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C3E908A-7658-0565-746E-845C6E58B5D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410" y="864000"/>
            <a:ext cx="1912938" cy="26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061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EC3-A10D-CF91-AE11-19068CFB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17FBC-7A3D-51D2-8C35-0CBE75E063C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64000" y="2053037"/>
            <a:ext cx="10464000" cy="3940963"/>
          </a:xfrm>
        </p:spPr>
        <p:txBody>
          <a:bodyPr>
            <a:noAutofit/>
          </a:bodyPr>
          <a:lstStyle>
            <a:lvl1pPr marL="288000" indent="-28800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dirty="0"/>
              <a:t>One Column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3473117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EC3-A10D-CF91-AE11-19068CFB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B3C2AA4-1A12-5180-CE5C-89E19EDC21A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64000" y="2053037"/>
            <a:ext cx="10464000" cy="3940963"/>
          </a:xfrm>
        </p:spPr>
        <p:txBody>
          <a:bodyPr numCol="2" spcCol="288000">
            <a:noAutofit/>
          </a:bodyPr>
          <a:lstStyle>
            <a:lvl1pPr marL="288000" indent="-28800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dirty="0"/>
              <a:t>Two Column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2185586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EC3-A10D-CF91-AE11-19068CFB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5E9F8B-E6CF-EA25-AB8D-F5DF73D3087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64000" y="2053037"/>
            <a:ext cx="10464000" cy="3940963"/>
          </a:xfrm>
        </p:spPr>
        <p:txBody>
          <a:bodyPr numCol="3" spcCol="288000">
            <a:noAutofit/>
          </a:bodyPr>
          <a:lstStyle>
            <a:lvl1pPr marL="288000" indent="-28800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dirty="0"/>
              <a:t>Three Column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1311460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B767F2-98FE-4A0E-11CB-FE0EF5228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4F1EFC-5E74-D2F0-08D5-A36266A358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E68FF-213E-8CDE-1133-BD226B7AEA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Cabin" pitchFamily="2" charset="0"/>
              </a:defRPr>
            </a:lvl1pPr>
          </a:lstStyle>
          <a:p>
            <a:fld id="{65B9C03E-6F31-4E52-9C80-E27A6D16B72A}" type="datetimeFigureOut">
              <a:rPr lang="en-IE" smtClean="0"/>
              <a:pPr/>
              <a:t>01/04/2025</a:t>
            </a:fld>
            <a:endParaRPr lang="en-IE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D8EE8-D3FC-219B-6FA5-F20C2B88D7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Cabin" pitchFamily="2" charset="0"/>
              </a:defRPr>
            </a:lvl1pPr>
          </a:lstStyle>
          <a:p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42661-CE62-B82C-5E86-027B8AC37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Cabin" pitchFamily="2" charset="0"/>
              </a:defRPr>
            </a:lvl1pPr>
          </a:lstStyle>
          <a:p>
            <a:fld id="{AAAB97D5-00C4-440D-8A8E-A0B5625B1391}" type="slidenum">
              <a:rPr lang="en-IE" smtClean="0"/>
              <a:pPr/>
              <a:t>‹#›</a:t>
            </a:fld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1608673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50" r:id="rId4"/>
    <p:sldLayoutId id="2147483661" r:id="rId5"/>
    <p:sldLayoutId id="214748366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Cabin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400" kern="1200">
          <a:solidFill>
            <a:schemeClr val="tx2"/>
          </a:solidFill>
          <a:latin typeface="Cabin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Cabin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Cabin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Cabin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Cabin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B5B79BE-32AC-2961-4850-4168421273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4991100"/>
            <a:ext cx="4854629" cy="1002900"/>
          </a:xfrm>
        </p:spPr>
        <p:txBody>
          <a:bodyPr/>
          <a:lstStyle/>
          <a:p>
            <a:pPr>
              <a:lnSpc>
                <a:spcPct val="108000"/>
              </a:lnSpc>
              <a:spcBef>
                <a:spcPts val="0"/>
              </a:spcBef>
            </a:pPr>
            <a:r>
              <a:rPr lang="en-IE" sz="1800" dirty="0"/>
              <a:t>2025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D39974BF-2763-CB32-DD4C-1771D36666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4000" y="4270974"/>
            <a:ext cx="3781425" cy="876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1936AF4D-2272-548F-B748-14CDE237D9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4000" y="3067723"/>
            <a:ext cx="333375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369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dog&#10;&#10;AI-generated content may be incorrect.">
            <a:extLst>
              <a:ext uri="{FF2B5EF4-FFF2-40B4-BE49-F238E27FC236}">
                <a16:creationId xmlns:a16="http://schemas.microsoft.com/office/drawing/2014/main" id="{8DF81F29-D806-86C9-23C4-9DD93641789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" t="16563" r="35213" b="18721"/>
          <a:stretch/>
        </p:blipFill>
        <p:spPr>
          <a:xfrm>
            <a:off x="6410" y="0"/>
            <a:ext cx="12185590" cy="6858000"/>
          </a:xfrm>
          <a:prstGeom prst="rect">
            <a:avLst/>
          </a:prstGeom>
        </p:spPr>
      </p:pic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D8155211-1ADD-EBD2-6CCA-FE0F283AFE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2016666"/>
              </p:ext>
            </p:extLst>
          </p:nvPr>
        </p:nvGraphicFramePr>
        <p:xfrm>
          <a:off x="863998" y="1794767"/>
          <a:ext cx="10464000" cy="441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6000">
                  <a:extLst>
                    <a:ext uri="{9D8B030D-6E8A-4147-A177-3AD203B41FA5}">
                      <a16:colId xmlns:a16="http://schemas.microsoft.com/office/drawing/2014/main" val="2692042931"/>
                    </a:ext>
                  </a:extLst>
                </a:gridCol>
                <a:gridCol w="2616000">
                  <a:extLst>
                    <a:ext uri="{9D8B030D-6E8A-4147-A177-3AD203B41FA5}">
                      <a16:colId xmlns:a16="http://schemas.microsoft.com/office/drawing/2014/main" val="605146552"/>
                    </a:ext>
                  </a:extLst>
                </a:gridCol>
                <a:gridCol w="2616000">
                  <a:extLst>
                    <a:ext uri="{9D8B030D-6E8A-4147-A177-3AD203B41FA5}">
                      <a16:colId xmlns:a16="http://schemas.microsoft.com/office/drawing/2014/main" val="409699681"/>
                    </a:ext>
                  </a:extLst>
                </a:gridCol>
                <a:gridCol w="2616000">
                  <a:extLst>
                    <a:ext uri="{9D8B030D-6E8A-4147-A177-3AD203B41FA5}">
                      <a16:colId xmlns:a16="http://schemas.microsoft.com/office/drawing/2014/main" val="4119872596"/>
                    </a:ext>
                  </a:extLst>
                </a:gridCol>
              </a:tblGrid>
              <a:tr h="86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IE" sz="20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bin" pitchFamily="2" charset="0"/>
                          <a:ea typeface="+mn-ea"/>
                          <a:cs typeface="+mn-cs"/>
                        </a:rPr>
                        <a:t>Perubahan</a:t>
                      </a:r>
                      <a:r>
                        <a:rPr kumimoji="0" lang="en-IE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bin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IE" sz="20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bin" pitchFamily="2" charset="0"/>
                          <a:ea typeface="+mn-ea"/>
                          <a:cs typeface="+mn-cs"/>
                        </a:rPr>
                        <a:t>untuk</a:t>
                      </a:r>
                      <a:r>
                        <a:rPr kumimoji="0" lang="en-IE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bin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IE" sz="20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bin" pitchFamily="2" charset="0"/>
                          <a:ea typeface="+mn-ea"/>
                          <a:cs typeface="+mn-cs"/>
                        </a:rPr>
                        <a:t>Kedua</a:t>
                      </a:r>
                      <a:r>
                        <a:rPr kumimoji="0" lang="en-IE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bin" pitchFamily="2" charset="0"/>
                          <a:ea typeface="+mn-ea"/>
                          <a:cs typeface="+mn-cs"/>
                        </a:rPr>
                        <a:t> Program: </a:t>
                      </a:r>
                      <a:endParaRPr lang="en-IE" sz="1600" dirty="0">
                        <a:latin typeface="Cabin" pitchFamily="2" charset="0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IE" dirty="0">
                        <a:latin typeface="Cabin" pitchFamily="2" charset="0"/>
                      </a:endParaRPr>
                    </a:p>
                  </a:txBody>
                  <a:tcPr marL="144000" marR="144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IE" dirty="0">
                        <a:latin typeface="Cabin" pitchFamily="2" charset="0"/>
                      </a:endParaRPr>
                    </a:p>
                  </a:txBody>
                  <a:tcPr marL="144000" marR="144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IE" dirty="0">
                        <a:latin typeface="Cabin" pitchFamily="2" charset="0"/>
                      </a:endParaRPr>
                    </a:p>
                  </a:txBody>
                  <a:tcPr marL="144000" marR="144000" marT="144000" marB="14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5316880"/>
                  </a:ext>
                </a:extLst>
              </a:tr>
              <a:tr h="3512013">
                <a:tc>
                  <a:txBody>
                    <a:bodyPr/>
                    <a:lstStyle/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bg1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Program Swag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akan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digantikan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dengan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program Sample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Loyalitas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. </a:t>
                      </a:r>
                    </a:p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bg1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Nama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manfaat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“Hadiah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Loyalitas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”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akan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berubah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menjadi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“Sample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Loyalitas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” </a:t>
                      </a:r>
                      <a:endParaRPr lang="en-IE" sz="1600" dirty="0">
                        <a:latin typeface="Cabin" pitchFamily="2" charset="0"/>
                      </a:endParaRPr>
                    </a:p>
                  </a:txBody>
                  <a:tcPr marL="144000" marR="216000" marT="144000" marB="144000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80000" marR="0" lvl="0" indent="-180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Pelanggan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Prioritas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(PC)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akan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menerima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satu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putaran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sample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loyalitas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,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yaitu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empat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sampel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loyalitas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dalam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13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bulan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. </a:t>
                      </a:r>
                      <a:endParaRPr lang="en-IE" sz="1600" dirty="0">
                        <a:latin typeface="Cabin" pitchFamily="2" charset="0"/>
                      </a:endParaRPr>
                    </a:p>
                  </a:txBody>
                  <a:tcPr marL="144000" marR="216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Biaya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pendaftaran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dan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perpanjangan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PC+ naik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dari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$19.95/€19.95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menjadi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$25/€25. </a:t>
                      </a:r>
                    </a:p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Pelanggan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PC+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akan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menerima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12 Sample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Loyalitas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dalam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setahun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,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dibandingkan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sebelumnya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enam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sampel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dalam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enam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bulan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. </a:t>
                      </a:r>
                    </a:p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endParaRPr lang="en-IE" sz="1600" dirty="0">
                        <a:solidFill>
                          <a:schemeClr val="bg1"/>
                        </a:solidFill>
                        <a:latin typeface="Cabin" pitchFamily="2" charset="0"/>
                      </a:endParaRPr>
                    </a:p>
                  </a:txBody>
                  <a:tcPr marL="144000" marR="216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Perpanjangan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langganan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tahunan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gratis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untuk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pelanggan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PC+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akan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dihapus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. </a:t>
                      </a:r>
                    </a:p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Cara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mendapatkan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kredit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produk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gratis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akan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mengalami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 </a:t>
                      </a:r>
                      <a:r>
                        <a:rPr lang="en-IE" sz="1600" dirty="0" err="1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perubahan</a:t>
                      </a:r>
                      <a:r>
                        <a:rPr lang="en-IE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. </a:t>
                      </a:r>
                      <a:endParaRPr lang="en-IE" sz="1600" dirty="0">
                        <a:latin typeface="Cabin" pitchFamily="2" charset="0"/>
                      </a:endParaRPr>
                    </a:p>
                  </a:txBody>
                  <a:tcPr marL="144000" marR="216000" marT="144000" marB="14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7143642"/>
                  </a:ext>
                </a:extLst>
              </a:tr>
            </a:tbl>
          </a:graphicData>
        </a:graphic>
      </p:graphicFrame>
      <p:pic>
        <p:nvPicPr>
          <p:cNvPr id="18" name="Graphic 17">
            <a:extLst>
              <a:ext uri="{FF2B5EF4-FFF2-40B4-BE49-F238E27FC236}">
                <a16:creationId xmlns:a16="http://schemas.microsoft.com/office/drawing/2014/main" id="{2EA21D4B-AD4C-CD6D-FC2E-4451D8EB19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31517" y="1929231"/>
            <a:ext cx="1860756" cy="489113"/>
          </a:xfrm>
          <a:prstGeom prst="rect">
            <a:avLst/>
          </a:prstGeom>
        </p:spPr>
      </p:pic>
      <p:sp>
        <p:nvSpPr>
          <p:cNvPr id="20" name="Title 3">
            <a:extLst>
              <a:ext uri="{FF2B5EF4-FFF2-40B4-BE49-F238E27FC236}">
                <a16:creationId xmlns:a16="http://schemas.microsoft.com/office/drawing/2014/main" id="{C50187A4-0129-89C6-6CEC-76F885A22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/>
          <a:lstStyle/>
          <a:p>
            <a:r>
              <a:rPr lang="nn-NO" dirty="0">
                <a:solidFill>
                  <a:schemeClr val="bg1"/>
                </a:solidFill>
              </a:rPr>
              <a:t>Ringkasan Perubahan Program PC/PC+ Tahun 2025 </a:t>
            </a:r>
            <a:endParaRPr lang="en-IE" dirty="0">
              <a:solidFill>
                <a:schemeClr val="bg1"/>
              </a:solidFill>
            </a:endParaRPr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C0530B47-8556-A7D3-35A0-9B28A0A615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72030" y="1929231"/>
            <a:ext cx="2110628" cy="48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6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3DDB11-FB58-459B-3462-85630399A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2BD0492-CFAD-6598-1E02-B3C0C34B822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54" r="23219"/>
          <a:stretch/>
        </p:blipFill>
        <p:spPr>
          <a:xfrm>
            <a:off x="6092643" y="0"/>
            <a:ext cx="6099358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D9A891D-D566-2F36-ED3F-F4885E632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5085542" cy="826688"/>
          </a:xfrm>
        </p:spPr>
        <p:txBody>
          <a:bodyPr/>
          <a:lstStyle/>
          <a:p>
            <a:r>
              <a:rPr lang="en-IE" dirty="0" err="1">
                <a:solidFill>
                  <a:schemeClr val="accent3"/>
                </a:solidFill>
              </a:rPr>
              <a:t>Elemen</a:t>
            </a:r>
            <a:r>
              <a:rPr lang="en-IE" dirty="0">
                <a:solidFill>
                  <a:schemeClr val="accent3"/>
                </a:solidFill>
              </a:rPr>
              <a:t> yang</a:t>
            </a:r>
            <a:br>
              <a:rPr lang="en-IE" dirty="0">
                <a:solidFill>
                  <a:schemeClr val="accent3"/>
                </a:solidFill>
              </a:rPr>
            </a:br>
            <a:r>
              <a:rPr lang="en-IE" dirty="0" err="1">
                <a:solidFill>
                  <a:schemeClr val="accent3"/>
                </a:solidFill>
              </a:rPr>
              <a:t>Tetap</a:t>
            </a:r>
            <a:r>
              <a:rPr lang="en-IE" dirty="0">
                <a:solidFill>
                  <a:schemeClr val="accent3"/>
                </a:solidFill>
              </a:rPr>
              <a:t> Sama </a:t>
            </a:r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F26FB6D6-60DD-09D1-6BA3-98D004861184}"/>
              </a:ext>
            </a:extLst>
          </p:cNvPr>
          <p:cNvSpPr txBox="1">
            <a:spLocks/>
          </p:cNvSpPr>
          <p:nvPr/>
        </p:nvSpPr>
        <p:spPr>
          <a:xfrm>
            <a:off x="864000" y="3017344"/>
            <a:ext cx="2399999" cy="3036906"/>
          </a:xfrm>
          <a:prstGeom prst="rect">
            <a:avLst/>
          </a:prstGeom>
        </p:spPr>
        <p:txBody>
          <a:bodyPr vert="horz" lIns="0" tIns="0" rIns="0" bIns="0" numCol="1" spcCol="28800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600" dirty="0"/>
              <a:t>Cara </a:t>
            </a:r>
            <a:r>
              <a:rPr lang="en-IE" sz="1600" dirty="0" err="1"/>
              <a:t>menjadi</a:t>
            </a:r>
            <a:r>
              <a:rPr lang="en-IE" sz="1600" dirty="0"/>
              <a:t> </a:t>
            </a:r>
            <a:r>
              <a:rPr lang="en-IE" sz="1600" dirty="0" err="1"/>
              <a:t>Pelanggan</a:t>
            </a:r>
            <a:r>
              <a:rPr lang="en-IE" sz="1600" dirty="0"/>
              <a:t> </a:t>
            </a:r>
            <a:r>
              <a:rPr lang="en-IE" sz="1600" dirty="0" err="1"/>
              <a:t>Prioritas</a:t>
            </a:r>
            <a:r>
              <a:rPr lang="en-IE" sz="1600" dirty="0"/>
              <a:t> (PC) </a:t>
            </a:r>
            <a:r>
              <a:rPr lang="en-IE" sz="1600" dirty="0" err="1"/>
              <a:t>tetap</a:t>
            </a:r>
            <a:r>
              <a:rPr lang="en-IE" sz="1600" dirty="0"/>
              <a:t> </a:t>
            </a:r>
            <a:r>
              <a:rPr lang="en-IE" sz="1600" dirty="0" err="1"/>
              <a:t>sama</a:t>
            </a:r>
            <a:r>
              <a:rPr lang="en-IE" sz="1600" dirty="0"/>
              <a:t>, </a:t>
            </a:r>
            <a:r>
              <a:rPr lang="en-IE" sz="1600" dirty="0" err="1"/>
              <a:t>yaitu</a:t>
            </a:r>
            <a:r>
              <a:rPr lang="en-IE" sz="1600" dirty="0"/>
              <a:t> </a:t>
            </a:r>
            <a:r>
              <a:rPr lang="en-IE" sz="1600" dirty="0" err="1"/>
              <a:t>dengan</a:t>
            </a:r>
            <a:r>
              <a:rPr lang="en-IE" sz="1600" dirty="0"/>
              <a:t> </a:t>
            </a:r>
            <a:r>
              <a:rPr lang="en-IE" sz="1600" dirty="0" err="1"/>
              <a:t>membuat</a:t>
            </a:r>
            <a:r>
              <a:rPr lang="en-IE" sz="1600" dirty="0"/>
              <a:t> </a:t>
            </a:r>
            <a:r>
              <a:rPr lang="en-IE" sz="1600" dirty="0" err="1"/>
              <a:t>pesanan</a:t>
            </a:r>
            <a:r>
              <a:rPr lang="en-IE" sz="1600" dirty="0"/>
              <a:t> </a:t>
            </a:r>
            <a:r>
              <a:rPr lang="en-IE" sz="1600" dirty="0" err="1"/>
              <a:t>berlangganan</a:t>
            </a:r>
            <a:r>
              <a:rPr lang="en-IE" sz="1600" dirty="0"/>
              <a:t> </a:t>
            </a:r>
            <a:r>
              <a:rPr lang="en-IE" sz="1600" dirty="0" err="1"/>
              <a:t>bulanan</a:t>
            </a:r>
            <a:r>
              <a:rPr lang="en-IE" sz="1600" dirty="0"/>
              <a:t> (MSO) yang </a:t>
            </a:r>
            <a:r>
              <a:rPr lang="en-IE" sz="1600" dirty="0" err="1"/>
              <a:t>berulang</a:t>
            </a:r>
            <a:r>
              <a:rPr lang="en-IE" sz="1600" dirty="0"/>
              <a:t> </a:t>
            </a:r>
            <a:r>
              <a:rPr lang="en-IE" sz="1600" dirty="0" err="1"/>
              <a:t>dengan</a:t>
            </a:r>
            <a:r>
              <a:rPr lang="en-IE" sz="1600" dirty="0"/>
              <a:t> BV. 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400" dirty="0"/>
              <a:t>Cara </a:t>
            </a:r>
            <a:r>
              <a:rPr lang="en-IE" sz="1400" dirty="0" err="1"/>
              <a:t>menjadi</a:t>
            </a:r>
            <a:r>
              <a:rPr lang="en-IE" sz="1400" dirty="0"/>
              <a:t> </a:t>
            </a:r>
            <a:r>
              <a:rPr lang="en-IE" sz="1400" dirty="0" err="1"/>
              <a:t>Pelanggan</a:t>
            </a:r>
            <a:r>
              <a:rPr lang="en-IE" sz="1400" dirty="0"/>
              <a:t> </a:t>
            </a:r>
            <a:r>
              <a:rPr lang="en-IE" sz="1400" dirty="0" err="1"/>
              <a:t>Prioritas</a:t>
            </a:r>
            <a:r>
              <a:rPr lang="en-IE" sz="1400" dirty="0"/>
              <a:t> Plus (PC+) juga </a:t>
            </a:r>
            <a:r>
              <a:rPr lang="en-IE" sz="1400" dirty="0" err="1"/>
              <a:t>tetap</a:t>
            </a:r>
            <a:r>
              <a:rPr lang="en-IE" sz="1400" dirty="0"/>
              <a:t> </a:t>
            </a:r>
            <a:r>
              <a:rPr lang="en-IE" sz="1400" dirty="0" err="1"/>
              <a:t>sama</a:t>
            </a:r>
            <a:r>
              <a:rPr lang="en-IE" sz="1400" dirty="0"/>
              <a:t>, </a:t>
            </a:r>
            <a:r>
              <a:rPr lang="en-IE" sz="1400" dirty="0" err="1"/>
              <a:t>yaitu</a:t>
            </a:r>
            <a:r>
              <a:rPr lang="en-IE" sz="1400" dirty="0"/>
              <a:t> </a:t>
            </a:r>
            <a:r>
              <a:rPr lang="en-IE" sz="1400" dirty="0" err="1"/>
              <a:t>dengan</a:t>
            </a:r>
            <a:r>
              <a:rPr lang="en-IE" sz="1400" dirty="0"/>
              <a:t> </a:t>
            </a:r>
            <a:r>
              <a:rPr lang="en-IE" sz="1400" dirty="0" err="1"/>
              <a:t>membuat</a:t>
            </a:r>
            <a:r>
              <a:rPr lang="en-IE" sz="1400" dirty="0"/>
              <a:t> MSO dan </a:t>
            </a:r>
            <a:r>
              <a:rPr lang="en-IE" sz="1400" dirty="0" err="1"/>
              <a:t>membayar</a:t>
            </a:r>
            <a:r>
              <a:rPr lang="en-IE" sz="1400" dirty="0"/>
              <a:t> </a:t>
            </a:r>
            <a:r>
              <a:rPr lang="en-IE" sz="1400" dirty="0" err="1"/>
              <a:t>biaya</a:t>
            </a:r>
            <a:r>
              <a:rPr lang="en-IE" sz="1400" dirty="0"/>
              <a:t> </a:t>
            </a:r>
            <a:r>
              <a:rPr lang="en-IE" sz="1400" dirty="0" err="1"/>
              <a:t>tahunan</a:t>
            </a:r>
            <a:r>
              <a:rPr lang="en-IE" sz="1400" dirty="0"/>
              <a:t>. 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28AA494C-4397-7C87-8671-4CD195C7FB59}"/>
              </a:ext>
            </a:extLst>
          </p:cNvPr>
          <p:cNvSpPr txBox="1">
            <a:spLocks/>
          </p:cNvSpPr>
          <p:nvPr/>
        </p:nvSpPr>
        <p:spPr>
          <a:xfrm>
            <a:off x="3549543" y="3017344"/>
            <a:ext cx="2399999" cy="3036906"/>
          </a:xfrm>
          <a:prstGeom prst="rect">
            <a:avLst/>
          </a:prstGeom>
        </p:spPr>
        <p:txBody>
          <a:bodyPr vert="horz" lIns="0" tIns="0" rIns="0" bIns="0" numCol="1" spcCol="28800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600" dirty="0"/>
              <a:t>Manfaat yang </a:t>
            </a:r>
            <a:r>
              <a:rPr lang="en-IE" sz="1600" dirty="0" err="1"/>
              <a:t>diterima</a:t>
            </a:r>
            <a:r>
              <a:rPr lang="en-IE" sz="1600" dirty="0"/>
              <a:t> oleh </a:t>
            </a:r>
            <a:r>
              <a:rPr lang="en-IE" sz="1600" dirty="0" err="1"/>
              <a:t>pelanggan</a:t>
            </a:r>
            <a:r>
              <a:rPr lang="en-IE" sz="1600" dirty="0"/>
              <a:t> PC dan PC+, </a:t>
            </a:r>
            <a:r>
              <a:rPr lang="en-IE" sz="1600" dirty="0" err="1"/>
              <a:t>seperti</a:t>
            </a:r>
            <a:r>
              <a:rPr lang="en-IE" sz="1600" dirty="0"/>
              <a:t> </a:t>
            </a:r>
            <a:r>
              <a:rPr lang="en-IE" sz="1600" dirty="0" err="1"/>
              <a:t>akses</a:t>
            </a:r>
            <a:r>
              <a:rPr lang="en-IE" sz="1600" dirty="0"/>
              <a:t> </a:t>
            </a:r>
            <a:r>
              <a:rPr lang="en-IE" sz="1600" dirty="0" err="1"/>
              <a:t>ke</a:t>
            </a:r>
            <a:r>
              <a:rPr lang="en-IE" sz="1600" dirty="0"/>
              <a:t> </a:t>
            </a:r>
            <a:r>
              <a:rPr lang="en-IE" sz="1600" dirty="0" err="1"/>
              <a:t>aplikasi</a:t>
            </a:r>
            <a:r>
              <a:rPr lang="en-IE" sz="1600" dirty="0"/>
              <a:t> InTouch, </a:t>
            </a:r>
            <a:r>
              <a:rPr lang="en-IE" sz="1600" dirty="0" err="1"/>
              <a:t>fitur</a:t>
            </a:r>
            <a:r>
              <a:rPr lang="en-IE" sz="1600" dirty="0"/>
              <a:t> cart builder, </a:t>
            </a:r>
            <a:r>
              <a:rPr lang="en-IE" sz="1600" dirty="0" err="1"/>
              <a:t>tautan</a:t>
            </a:r>
            <a:r>
              <a:rPr lang="en-IE" sz="1600" dirty="0"/>
              <a:t> referral, dan </a:t>
            </a:r>
            <a:r>
              <a:rPr lang="en-IE" sz="1600" dirty="0" err="1"/>
              <a:t>harga</a:t>
            </a:r>
            <a:r>
              <a:rPr lang="en-IE" sz="1600" dirty="0"/>
              <a:t> distributor, </a:t>
            </a:r>
            <a:r>
              <a:rPr lang="en-IE" sz="1600" dirty="0" err="1"/>
              <a:t>tidak</a:t>
            </a:r>
            <a:r>
              <a:rPr lang="en-IE" sz="1600" dirty="0"/>
              <a:t> </a:t>
            </a:r>
            <a:r>
              <a:rPr lang="en-IE" sz="1600" dirty="0" err="1"/>
              <a:t>berubah</a:t>
            </a:r>
            <a:r>
              <a:rPr lang="en-IE" sz="1600" dirty="0"/>
              <a:t>. </a:t>
            </a:r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50813B7C-6736-0A06-B8FC-2E6E3D33D4F1}"/>
              </a:ext>
            </a:extLst>
          </p:cNvPr>
          <p:cNvSpPr txBox="1">
            <a:spLocks/>
          </p:cNvSpPr>
          <p:nvPr/>
        </p:nvSpPr>
        <p:spPr>
          <a:xfrm>
            <a:off x="864000" y="2249714"/>
            <a:ext cx="2401200" cy="62411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IE" sz="3600" b="1" dirty="0">
                <a:solidFill>
                  <a:schemeClr val="accent3"/>
                </a:solidFill>
              </a:rPr>
              <a:t>01.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4CE587B2-B5E6-2985-FC3A-6D09A3948BB4}"/>
              </a:ext>
            </a:extLst>
          </p:cNvPr>
          <p:cNvSpPr txBox="1">
            <a:spLocks/>
          </p:cNvSpPr>
          <p:nvPr/>
        </p:nvSpPr>
        <p:spPr>
          <a:xfrm>
            <a:off x="3551700" y="2249714"/>
            <a:ext cx="2401200" cy="62411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IE" sz="3600" b="1" dirty="0">
                <a:solidFill>
                  <a:schemeClr val="accent3"/>
                </a:solidFill>
              </a:rPr>
              <a:t>02.</a:t>
            </a:r>
          </a:p>
        </p:txBody>
      </p:sp>
    </p:spTree>
    <p:extLst>
      <p:ext uri="{BB962C8B-B14F-4D97-AF65-F5344CB8AC3E}">
        <p14:creationId xmlns:p14="http://schemas.microsoft.com/office/powerpoint/2010/main" val="2103257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6A4AD1-5EBD-7749-E331-814E03A29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4CD92-DCAD-DCE8-1F09-3AE97F84E0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471057"/>
            <a:ext cx="5232000" cy="2387600"/>
          </a:xfrm>
        </p:spPr>
        <p:txBody>
          <a:bodyPr/>
          <a:lstStyle/>
          <a:p>
            <a:r>
              <a:rPr lang="en-IE" sz="7200" i="1" dirty="0"/>
              <a:t>Sample </a:t>
            </a:r>
            <a:r>
              <a:rPr lang="en-IE" sz="7200" i="1" dirty="0" err="1"/>
              <a:t>Loyalitas</a:t>
            </a:r>
            <a:r>
              <a:rPr lang="en-IE" sz="7200" i="1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8F0023-5F17-05D2-5C98-6169D0F40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5231999" cy="787000"/>
          </a:xfrm>
        </p:spPr>
        <p:txBody>
          <a:bodyPr/>
          <a:lstStyle/>
          <a:p>
            <a:pPr>
              <a:lnSpc>
                <a:spcPct val="108000"/>
              </a:lnSpc>
              <a:spcBef>
                <a:spcPts val="0"/>
              </a:spcBef>
            </a:pPr>
            <a:r>
              <a:rPr lang="en-IE" sz="1600" dirty="0" err="1"/>
              <a:t>Pelanggan</a:t>
            </a:r>
            <a:r>
              <a:rPr lang="en-IE" sz="1600" dirty="0"/>
              <a:t> PC dan PC+ </a:t>
            </a:r>
            <a:r>
              <a:rPr lang="en-IE" sz="1600" dirty="0" err="1"/>
              <a:t>berhak</a:t>
            </a:r>
            <a:r>
              <a:rPr lang="en-IE" sz="1600" dirty="0"/>
              <a:t> </a:t>
            </a:r>
            <a:r>
              <a:rPr lang="en-IE" sz="1600" dirty="0" err="1"/>
              <a:t>mendapatkan</a:t>
            </a:r>
            <a:r>
              <a:rPr lang="en-IE" sz="1600" dirty="0"/>
              <a:t> sample </a:t>
            </a:r>
            <a:r>
              <a:rPr lang="en-IE" sz="1600" dirty="0" err="1"/>
              <a:t>loyalitas</a:t>
            </a:r>
            <a:r>
              <a:rPr lang="en-IE" sz="1600" dirty="0"/>
              <a:t>, </a:t>
            </a:r>
            <a:r>
              <a:rPr lang="en-IE" sz="1600" dirty="0" err="1"/>
              <a:t>yaitu</a:t>
            </a:r>
            <a:r>
              <a:rPr lang="en-IE" sz="1600" dirty="0"/>
              <a:t> </a:t>
            </a:r>
            <a:r>
              <a:rPr lang="en-IE" sz="1600" dirty="0" err="1"/>
              <a:t>sampel</a:t>
            </a:r>
            <a:r>
              <a:rPr lang="en-IE" sz="1600" dirty="0"/>
              <a:t> </a:t>
            </a:r>
            <a:r>
              <a:rPr lang="en-IE" sz="1600" dirty="0" err="1"/>
              <a:t>produk</a:t>
            </a:r>
            <a:r>
              <a:rPr lang="en-IE" sz="1600" dirty="0"/>
              <a:t> </a:t>
            </a:r>
            <a:r>
              <a:rPr lang="en-IE" sz="1600" dirty="0" err="1"/>
              <a:t>berisi</a:t>
            </a:r>
            <a:r>
              <a:rPr lang="en-IE" sz="1600" dirty="0"/>
              <a:t> 10 patch yang </a:t>
            </a:r>
            <a:r>
              <a:rPr lang="en-IE" sz="1600" dirty="0" err="1"/>
              <a:t>ditambahkan</a:t>
            </a:r>
            <a:r>
              <a:rPr lang="en-IE" sz="1600" dirty="0"/>
              <a:t> </a:t>
            </a:r>
            <a:r>
              <a:rPr lang="en-IE" sz="1600" dirty="0" err="1"/>
              <a:t>ke</a:t>
            </a:r>
            <a:r>
              <a:rPr lang="en-IE" sz="1600" dirty="0"/>
              <a:t> </a:t>
            </a:r>
            <a:r>
              <a:rPr lang="en-IE" sz="1600" dirty="0" err="1"/>
              <a:t>pesanan</a:t>
            </a:r>
            <a:r>
              <a:rPr lang="en-IE" sz="1600" dirty="0"/>
              <a:t> yang </a:t>
            </a:r>
            <a:r>
              <a:rPr lang="en-IE" sz="1600" dirty="0" err="1"/>
              <a:t>memenuhi</a:t>
            </a:r>
            <a:r>
              <a:rPr lang="en-IE" sz="1600" dirty="0"/>
              <a:t> </a:t>
            </a:r>
            <a:r>
              <a:rPr lang="en-IE" sz="1600" dirty="0" err="1"/>
              <a:t>syarat</a:t>
            </a:r>
            <a:r>
              <a:rPr lang="en-IE" sz="1600" dirty="0"/>
              <a:t>. </a:t>
            </a:r>
            <a:r>
              <a:rPr lang="en-IE" sz="1600" dirty="0" err="1"/>
              <a:t>Pesanan</a:t>
            </a:r>
            <a:r>
              <a:rPr lang="en-IE" sz="1600" dirty="0"/>
              <a:t> yang </a:t>
            </a:r>
            <a:r>
              <a:rPr lang="en-IE" sz="1600" dirty="0" err="1"/>
              <a:t>memenuhi</a:t>
            </a:r>
            <a:r>
              <a:rPr lang="en-IE" sz="1600" dirty="0"/>
              <a:t> </a:t>
            </a:r>
            <a:r>
              <a:rPr lang="en-IE" sz="1600" dirty="0" err="1"/>
              <a:t>syarat</a:t>
            </a:r>
            <a:r>
              <a:rPr lang="en-IE" sz="1600" dirty="0"/>
              <a:t> </a:t>
            </a:r>
            <a:r>
              <a:rPr lang="en-IE" sz="1600" dirty="0" err="1"/>
              <a:t>adalah</a:t>
            </a:r>
            <a:r>
              <a:rPr lang="en-IE" sz="1600" dirty="0"/>
              <a:t> </a:t>
            </a:r>
            <a:r>
              <a:rPr lang="en-IE" sz="1600" dirty="0" err="1"/>
              <a:t>pesanan</a:t>
            </a:r>
            <a:r>
              <a:rPr lang="en-IE" sz="1600" dirty="0"/>
              <a:t> </a:t>
            </a:r>
            <a:r>
              <a:rPr lang="en-IE" sz="1600" dirty="0" err="1"/>
              <a:t>dengan</a:t>
            </a:r>
            <a:r>
              <a:rPr lang="en-IE" sz="1600" dirty="0"/>
              <a:t> </a:t>
            </a:r>
            <a:r>
              <a:rPr lang="en-IE" sz="1600" dirty="0" err="1"/>
              <a:t>nilai</a:t>
            </a:r>
            <a:r>
              <a:rPr lang="en-IE" sz="1600" dirty="0"/>
              <a:t> BV. </a:t>
            </a:r>
          </a:p>
        </p:txBody>
      </p:sp>
    </p:spTree>
    <p:extLst>
      <p:ext uri="{BB962C8B-B14F-4D97-AF65-F5344CB8AC3E}">
        <p14:creationId xmlns:p14="http://schemas.microsoft.com/office/powerpoint/2010/main" val="353835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13B00A-B2EE-1A6B-37D4-67FDE46737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E78E4C-506C-4638-8B1A-ADB29CC75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>
                <a:solidFill>
                  <a:schemeClr val="accent3"/>
                </a:solidFill>
              </a:rPr>
              <a:t>Sample </a:t>
            </a:r>
            <a:r>
              <a:rPr lang="en-IE" dirty="0" err="1">
                <a:solidFill>
                  <a:schemeClr val="accent3"/>
                </a:solidFill>
              </a:rPr>
              <a:t>Loyalitas</a:t>
            </a:r>
            <a:r>
              <a:rPr lang="en-IE" dirty="0">
                <a:solidFill>
                  <a:schemeClr val="accent3"/>
                </a:solidFill>
              </a:rPr>
              <a:t> - </a:t>
            </a:r>
            <a:r>
              <a:rPr lang="en-IE" dirty="0" err="1">
                <a:solidFill>
                  <a:schemeClr val="accent3"/>
                </a:solidFill>
              </a:rPr>
              <a:t>Untuk</a:t>
            </a:r>
            <a:r>
              <a:rPr lang="en-IE" dirty="0">
                <a:solidFill>
                  <a:schemeClr val="accent3"/>
                </a:solidFill>
              </a:rPr>
              <a:t> </a:t>
            </a:r>
            <a:r>
              <a:rPr lang="en-IE" dirty="0" err="1">
                <a:solidFill>
                  <a:schemeClr val="accent3"/>
                </a:solidFill>
              </a:rPr>
              <a:t>Pelanggan</a:t>
            </a:r>
            <a:r>
              <a:rPr lang="en-IE" dirty="0">
                <a:solidFill>
                  <a:schemeClr val="accent3"/>
                </a:solidFill>
              </a:rPr>
              <a:t> </a:t>
            </a:r>
            <a:r>
              <a:rPr lang="en-IE" dirty="0" err="1">
                <a:solidFill>
                  <a:schemeClr val="accent3"/>
                </a:solidFill>
              </a:rPr>
              <a:t>Prioritas</a:t>
            </a:r>
            <a:r>
              <a:rPr lang="en-IE" dirty="0">
                <a:solidFill>
                  <a:schemeClr val="accent3"/>
                </a:solidFill>
              </a:rPr>
              <a:t> (PC)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BB843F-27EE-86E7-6E97-4EED0CF32104}"/>
              </a:ext>
            </a:extLst>
          </p:cNvPr>
          <p:cNvSpPr txBox="1"/>
          <p:nvPr/>
        </p:nvSpPr>
        <p:spPr>
          <a:xfrm>
            <a:off x="864000" y="5717001"/>
            <a:ext cx="10464000" cy="276999"/>
          </a:xfrm>
          <a:prstGeom prst="rect">
            <a:avLst/>
          </a:prstGeom>
          <a:noFill/>
        </p:spPr>
        <p:txBody>
          <a:bodyPr wrap="square" lIns="0" tIns="0" rIns="0" bIns="0" anchor="b">
            <a:noAutofit/>
          </a:bodyPr>
          <a:lstStyle/>
          <a:p>
            <a:r>
              <a:rPr lang="en-IE" sz="800" i="1" cap="all" dirty="0">
                <a:solidFill>
                  <a:schemeClr val="tx2"/>
                </a:solidFill>
                <a:latin typeface="Cabin" pitchFamily="2" charset="0"/>
              </a:rPr>
              <a:t>*Product may vary depending on market.</a:t>
            </a:r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BFE08077-34F2-1543-BDC0-620D9828593E}"/>
              </a:ext>
            </a:extLst>
          </p:cNvPr>
          <p:cNvSpPr txBox="1">
            <a:spLocks/>
          </p:cNvSpPr>
          <p:nvPr/>
        </p:nvSpPr>
        <p:spPr>
          <a:xfrm>
            <a:off x="864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400" b="1" dirty="0"/>
              <a:t>Sample </a:t>
            </a:r>
            <a:r>
              <a:rPr lang="en-IE" sz="1400" b="1" dirty="0" err="1"/>
              <a:t>Loyalitas</a:t>
            </a:r>
            <a:r>
              <a:rPr lang="en-IE" sz="1400" b="1" dirty="0"/>
              <a:t> 1*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400" dirty="0" err="1"/>
              <a:t>Otomatis</a:t>
            </a:r>
            <a:r>
              <a:rPr lang="en-IE" sz="1400" dirty="0"/>
              <a:t> </a:t>
            </a:r>
            <a:r>
              <a:rPr lang="en-IE" sz="1400" dirty="0" err="1"/>
              <a:t>ditambahkan</a:t>
            </a:r>
            <a:r>
              <a:rPr lang="en-IE" sz="1400" dirty="0"/>
              <a:t> di </a:t>
            </a:r>
            <a:r>
              <a:rPr lang="en-IE" sz="1400" dirty="0" err="1"/>
              <a:t>pesanan</a:t>
            </a:r>
            <a:r>
              <a:rPr lang="en-IE" sz="1400" dirty="0"/>
              <a:t> ke-4 </a:t>
            </a:r>
            <a:r>
              <a:rPr lang="en-IE" sz="1400" dirty="0" err="1"/>
              <a:t>setelah</a:t>
            </a:r>
            <a:r>
              <a:rPr lang="en-IE" sz="1400" dirty="0"/>
              <a:t> 3 </a:t>
            </a:r>
            <a:r>
              <a:rPr lang="en-IE" sz="1400" dirty="0" err="1"/>
              <a:t>pesanan</a:t>
            </a:r>
            <a:r>
              <a:rPr lang="en-IE" sz="1400" dirty="0"/>
              <a:t> </a:t>
            </a:r>
            <a:r>
              <a:rPr lang="en-IE" sz="1400" dirty="0" err="1"/>
              <a:t>berlangganan</a:t>
            </a:r>
            <a:r>
              <a:rPr lang="en-IE" sz="1400" dirty="0"/>
              <a:t> </a:t>
            </a:r>
            <a:r>
              <a:rPr lang="en-IE" sz="1400" dirty="0" err="1"/>
              <a:t>bulanan</a:t>
            </a:r>
            <a:r>
              <a:rPr lang="en-IE" sz="1400" dirty="0"/>
              <a:t> (MSO) </a:t>
            </a:r>
            <a:r>
              <a:rPr lang="en-IE" sz="1400" dirty="0" err="1"/>
              <a:t>berturut-turut</a:t>
            </a:r>
            <a:r>
              <a:rPr lang="en-IE" sz="1400" dirty="0"/>
              <a:t>. 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51CA5C97-831E-0764-CE13-7F529BF3AFDE}"/>
              </a:ext>
            </a:extLst>
          </p:cNvPr>
          <p:cNvSpPr txBox="1">
            <a:spLocks/>
          </p:cNvSpPr>
          <p:nvPr/>
        </p:nvSpPr>
        <p:spPr>
          <a:xfrm>
            <a:off x="3552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400" b="1" dirty="0"/>
              <a:t>Sample </a:t>
            </a:r>
            <a:r>
              <a:rPr lang="en-IE" sz="1400" b="1" dirty="0" err="1"/>
              <a:t>Loyalitas</a:t>
            </a:r>
            <a:r>
              <a:rPr lang="en-IE" sz="1400" b="1" dirty="0"/>
              <a:t> 2*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400" dirty="0" err="1"/>
              <a:t>Otomatis</a:t>
            </a:r>
            <a:r>
              <a:rPr lang="en-IE" sz="1400" dirty="0"/>
              <a:t> </a:t>
            </a:r>
            <a:r>
              <a:rPr lang="en-IE" sz="1400" dirty="0" err="1"/>
              <a:t>ditambahkan</a:t>
            </a:r>
            <a:r>
              <a:rPr lang="en-IE" sz="1400" dirty="0"/>
              <a:t> di </a:t>
            </a:r>
            <a:r>
              <a:rPr lang="en-IE" sz="1400" dirty="0" err="1"/>
              <a:t>pesanan</a:t>
            </a:r>
            <a:r>
              <a:rPr lang="en-IE" sz="1400" dirty="0"/>
              <a:t> ke-7 </a:t>
            </a:r>
            <a:r>
              <a:rPr lang="en-IE" sz="1400" dirty="0" err="1"/>
              <a:t>setelah</a:t>
            </a:r>
            <a:r>
              <a:rPr lang="en-IE" sz="1400" dirty="0"/>
              <a:t> 3 </a:t>
            </a:r>
            <a:r>
              <a:rPr lang="en-IE" sz="1400" dirty="0" err="1"/>
              <a:t>pesanan</a:t>
            </a:r>
            <a:r>
              <a:rPr lang="en-IE" sz="1400" dirty="0"/>
              <a:t> </a:t>
            </a:r>
            <a:r>
              <a:rPr lang="en-IE" sz="1400" dirty="0" err="1"/>
              <a:t>berlangganan</a:t>
            </a:r>
            <a:r>
              <a:rPr lang="en-IE" sz="1400" dirty="0"/>
              <a:t> </a:t>
            </a:r>
            <a:r>
              <a:rPr lang="en-IE" sz="1400" dirty="0" err="1"/>
              <a:t>bulanan</a:t>
            </a:r>
            <a:r>
              <a:rPr lang="en-IE" sz="1400" dirty="0"/>
              <a:t> (MSO) </a:t>
            </a:r>
            <a:r>
              <a:rPr lang="en-IE" sz="1400" dirty="0" err="1"/>
              <a:t>berturut-turut</a:t>
            </a:r>
            <a:r>
              <a:rPr lang="en-IE" sz="1400" dirty="0"/>
              <a:t> </a:t>
            </a:r>
            <a:r>
              <a:rPr lang="en-IE" sz="1400" dirty="0" err="1"/>
              <a:t>berikutnya</a:t>
            </a:r>
            <a:r>
              <a:rPr lang="en-IE" sz="1400" dirty="0"/>
              <a:t>. </a:t>
            </a:r>
          </a:p>
        </p:txBody>
      </p:sp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41869732-A871-151B-F276-BF9369FED8E2}"/>
              </a:ext>
            </a:extLst>
          </p:cNvPr>
          <p:cNvSpPr txBox="1">
            <a:spLocks/>
          </p:cNvSpPr>
          <p:nvPr/>
        </p:nvSpPr>
        <p:spPr>
          <a:xfrm>
            <a:off x="6240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400" b="1" dirty="0"/>
              <a:t>Sample </a:t>
            </a:r>
            <a:r>
              <a:rPr lang="en-IE" sz="1400" b="1" dirty="0" err="1"/>
              <a:t>Loyalitas</a:t>
            </a:r>
            <a:r>
              <a:rPr lang="en-IE" sz="1400" b="1" dirty="0"/>
              <a:t> 3* 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400" dirty="0" err="1"/>
              <a:t>Otomatis</a:t>
            </a:r>
            <a:r>
              <a:rPr lang="en-IE" sz="1400" dirty="0"/>
              <a:t> </a:t>
            </a:r>
            <a:r>
              <a:rPr lang="en-IE" sz="1400" dirty="0" err="1"/>
              <a:t>ditambahkan</a:t>
            </a:r>
            <a:r>
              <a:rPr lang="en-IE" sz="1400" dirty="0"/>
              <a:t> di </a:t>
            </a:r>
            <a:r>
              <a:rPr lang="en-IE" sz="1400" dirty="0" err="1"/>
              <a:t>pesanan</a:t>
            </a:r>
            <a:r>
              <a:rPr lang="en-IE" sz="1400" dirty="0"/>
              <a:t> ke-10 </a:t>
            </a:r>
            <a:r>
              <a:rPr lang="en-IE" sz="1400" dirty="0" err="1"/>
              <a:t>setelah</a:t>
            </a:r>
            <a:r>
              <a:rPr lang="en-IE" sz="1400" dirty="0"/>
              <a:t> 3 </a:t>
            </a:r>
            <a:r>
              <a:rPr lang="en-IE" sz="1400" dirty="0" err="1"/>
              <a:t>pesanan</a:t>
            </a:r>
            <a:r>
              <a:rPr lang="en-IE" sz="1400" dirty="0"/>
              <a:t> </a:t>
            </a:r>
            <a:r>
              <a:rPr lang="en-IE" sz="1400" dirty="0" err="1"/>
              <a:t>berlangganan</a:t>
            </a:r>
            <a:r>
              <a:rPr lang="en-IE" sz="1400" dirty="0"/>
              <a:t> </a:t>
            </a:r>
            <a:r>
              <a:rPr lang="en-IE" sz="1400" dirty="0" err="1"/>
              <a:t>bulanan</a:t>
            </a:r>
            <a:r>
              <a:rPr lang="en-IE" sz="1400" dirty="0"/>
              <a:t> (MSO) </a:t>
            </a:r>
            <a:r>
              <a:rPr lang="en-IE" sz="1400" dirty="0" err="1"/>
              <a:t>berturut-turut</a:t>
            </a:r>
            <a:r>
              <a:rPr lang="en-IE" sz="1400" dirty="0"/>
              <a:t> </a:t>
            </a:r>
            <a:r>
              <a:rPr lang="en-IE" sz="1400" dirty="0" err="1"/>
              <a:t>berikutnya</a:t>
            </a:r>
            <a:r>
              <a:rPr lang="en-IE" sz="1400" dirty="0"/>
              <a:t>. </a:t>
            </a:r>
            <a:endParaRPr lang="en-IE" sz="1600" dirty="0"/>
          </a:p>
        </p:txBody>
      </p:sp>
      <p:sp>
        <p:nvSpPr>
          <p:cNvPr id="13" name="Content Placeholder 4">
            <a:extLst>
              <a:ext uri="{FF2B5EF4-FFF2-40B4-BE49-F238E27FC236}">
                <a16:creationId xmlns:a16="http://schemas.microsoft.com/office/drawing/2014/main" id="{EAB7CE7A-64B3-B74F-132D-1C42188BB231}"/>
              </a:ext>
            </a:extLst>
          </p:cNvPr>
          <p:cNvSpPr txBox="1">
            <a:spLocks/>
          </p:cNvSpPr>
          <p:nvPr/>
        </p:nvSpPr>
        <p:spPr>
          <a:xfrm>
            <a:off x="8928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400" b="1" dirty="0"/>
              <a:t>Sample </a:t>
            </a:r>
            <a:r>
              <a:rPr lang="en-IE" sz="1400" b="1" dirty="0" err="1"/>
              <a:t>Loyalitas</a:t>
            </a:r>
            <a:r>
              <a:rPr lang="en-IE" sz="1400" b="1" dirty="0"/>
              <a:t> 4*  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IE" sz="1400" dirty="0" err="1"/>
              <a:t>Otomatis</a:t>
            </a:r>
            <a:r>
              <a:rPr lang="en-IE" sz="1400" dirty="0"/>
              <a:t> </a:t>
            </a:r>
            <a:r>
              <a:rPr lang="en-IE" sz="1400" dirty="0" err="1"/>
              <a:t>ditambahkan</a:t>
            </a:r>
            <a:r>
              <a:rPr lang="en-IE" sz="1400" dirty="0"/>
              <a:t> di </a:t>
            </a:r>
            <a:r>
              <a:rPr lang="en-IE" sz="1400" dirty="0" err="1"/>
              <a:t>pesanan</a:t>
            </a:r>
            <a:r>
              <a:rPr lang="en-IE" sz="1400" dirty="0"/>
              <a:t> ke-13 </a:t>
            </a:r>
            <a:r>
              <a:rPr lang="en-IE" sz="1400" dirty="0" err="1"/>
              <a:t>setelah</a:t>
            </a:r>
            <a:r>
              <a:rPr lang="en-IE" sz="1400" dirty="0"/>
              <a:t> 3 </a:t>
            </a:r>
            <a:r>
              <a:rPr lang="en-IE" sz="1400" dirty="0" err="1"/>
              <a:t>pesanan</a:t>
            </a:r>
            <a:r>
              <a:rPr lang="en-IE" sz="1400" dirty="0"/>
              <a:t> </a:t>
            </a:r>
            <a:r>
              <a:rPr lang="en-IE" sz="1400" dirty="0" err="1"/>
              <a:t>berlangganan</a:t>
            </a:r>
            <a:r>
              <a:rPr lang="en-IE" sz="1400" dirty="0"/>
              <a:t> </a:t>
            </a:r>
            <a:r>
              <a:rPr lang="en-IE" sz="1400" dirty="0" err="1"/>
              <a:t>bulanan</a:t>
            </a:r>
            <a:r>
              <a:rPr lang="en-IE" sz="1400" dirty="0"/>
              <a:t> (MSO) </a:t>
            </a:r>
            <a:r>
              <a:rPr lang="en-IE" sz="1400" dirty="0" err="1"/>
              <a:t>berturut-turut</a:t>
            </a:r>
            <a:r>
              <a:rPr lang="en-IE" sz="1400" dirty="0"/>
              <a:t> </a:t>
            </a:r>
            <a:r>
              <a:rPr lang="en-IE" sz="1400" dirty="0" err="1"/>
              <a:t>berikutnya</a:t>
            </a:r>
            <a:r>
              <a:rPr lang="en-IE" sz="1400" dirty="0"/>
              <a:t>. </a:t>
            </a:r>
            <a:endParaRPr lang="en-IE" sz="1600" dirty="0"/>
          </a:p>
        </p:txBody>
      </p:sp>
      <p:pic>
        <p:nvPicPr>
          <p:cNvPr id="15" name="Picture 14" descr="A white and blue logo&#10;&#10;AI-generated content may be incorrect.">
            <a:extLst>
              <a:ext uri="{FF2B5EF4-FFF2-40B4-BE49-F238E27FC236}">
                <a16:creationId xmlns:a16="http://schemas.microsoft.com/office/drawing/2014/main" id="{AF4A2C3E-E0F8-C28F-B3B8-74E630CCE1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7" name="Picture 16" descr="A white and blue logo&#10;&#10;AI-generated content may be incorrect.">
            <a:extLst>
              <a:ext uri="{FF2B5EF4-FFF2-40B4-BE49-F238E27FC236}">
                <a16:creationId xmlns:a16="http://schemas.microsoft.com/office/drawing/2014/main" id="{7FB3357E-8C6D-71B0-63E4-0B860E8BE4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9" name="Picture 18" descr="A yellow and white logo&#10;&#10;AI-generated content may be incorrect.">
            <a:extLst>
              <a:ext uri="{FF2B5EF4-FFF2-40B4-BE49-F238E27FC236}">
                <a16:creationId xmlns:a16="http://schemas.microsoft.com/office/drawing/2014/main" id="{B1A6F82F-FB7F-B608-044B-0237D5957C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2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21" name="Picture 20" descr="A white and purple background with black text&#10;&#10;AI-generated content may be incorrect.">
            <a:extLst>
              <a:ext uri="{FF2B5EF4-FFF2-40B4-BE49-F238E27FC236}">
                <a16:creationId xmlns:a16="http://schemas.microsoft.com/office/drawing/2014/main" id="{D68BFD41-FF68-E0E5-375E-275788402C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0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2A2DF14B-352E-309A-DCDA-A6242B5232E3}"/>
              </a:ext>
            </a:extLst>
          </p:cNvPr>
          <p:cNvSpPr txBox="1">
            <a:spLocks/>
          </p:cNvSpPr>
          <p:nvPr/>
        </p:nvSpPr>
        <p:spPr>
          <a:xfrm>
            <a:off x="864000" y="5073314"/>
            <a:ext cx="10464000" cy="6436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en-IE" sz="1800" dirty="0" err="1"/>
              <a:t>Setelah</a:t>
            </a:r>
            <a:r>
              <a:rPr lang="en-IE" sz="1800" dirty="0"/>
              <a:t> </a:t>
            </a:r>
            <a:r>
              <a:rPr lang="en-IE" sz="1800" dirty="0" err="1"/>
              <a:t>menerima</a:t>
            </a:r>
            <a:r>
              <a:rPr lang="en-IE" sz="1800" dirty="0"/>
              <a:t> Sample </a:t>
            </a:r>
            <a:r>
              <a:rPr lang="en-IE" sz="1800" dirty="0" err="1"/>
              <a:t>Loyalitas</a:t>
            </a:r>
            <a:r>
              <a:rPr lang="en-IE" sz="1800" dirty="0"/>
              <a:t> 4 di </a:t>
            </a:r>
            <a:r>
              <a:rPr lang="en-IE" sz="1800" dirty="0" err="1"/>
              <a:t>bulan</a:t>
            </a:r>
            <a:r>
              <a:rPr lang="en-IE" sz="1800" dirty="0"/>
              <a:t> ke-13, </a:t>
            </a:r>
            <a:r>
              <a:rPr lang="en-IE" sz="1800" dirty="0" err="1"/>
              <a:t>pelanggan</a:t>
            </a:r>
            <a:r>
              <a:rPr lang="en-IE" sz="1800" dirty="0"/>
              <a:t> </a:t>
            </a:r>
            <a:r>
              <a:rPr lang="en-IE" sz="1800" dirty="0" err="1"/>
              <a:t>tidak</a:t>
            </a:r>
            <a:r>
              <a:rPr lang="en-IE" sz="1800" dirty="0"/>
              <a:t> </a:t>
            </a:r>
            <a:r>
              <a:rPr lang="en-IE" sz="1800" dirty="0" err="1"/>
              <a:t>akan</a:t>
            </a:r>
            <a:r>
              <a:rPr lang="en-IE" sz="1800" dirty="0"/>
              <a:t> </a:t>
            </a:r>
            <a:r>
              <a:rPr lang="en-IE" sz="1800" dirty="0" err="1"/>
              <a:t>menerima</a:t>
            </a:r>
            <a:r>
              <a:rPr lang="en-IE" sz="1800" dirty="0"/>
              <a:t> Sample </a:t>
            </a:r>
            <a:r>
              <a:rPr lang="en-IE" sz="1800" dirty="0" err="1"/>
              <a:t>Loyalitas</a:t>
            </a:r>
            <a:r>
              <a:rPr lang="en-IE" sz="1800" dirty="0"/>
              <a:t> </a:t>
            </a:r>
            <a:r>
              <a:rPr lang="en-IE" sz="1800" dirty="0" err="1"/>
              <a:t>tambahan</a:t>
            </a:r>
            <a:r>
              <a:rPr lang="en-IE" sz="1800" dirty="0"/>
              <a:t>. </a:t>
            </a:r>
            <a:endParaRPr lang="en-IE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571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3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1913E8-7C1D-D621-EF54-72F86D599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3ADA1FB-F5C6-1ACF-D04A-E74DDF824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>
                <a:solidFill>
                  <a:schemeClr val="accent2"/>
                </a:solidFill>
              </a:rPr>
              <a:t>Sample </a:t>
            </a:r>
            <a:r>
              <a:rPr lang="en-IE" dirty="0" err="1">
                <a:solidFill>
                  <a:schemeClr val="accent2"/>
                </a:solidFill>
              </a:rPr>
              <a:t>Loyalitas</a:t>
            </a:r>
            <a:r>
              <a:rPr lang="en-IE" dirty="0">
                <a:solidFill>
                  <a:schemeClr val="accent2"/>
                </a:solidFill>
              </a:rPr>
              <a:t> - </a:t>
            </a:r>
            <a:r>
              <a:rPr lang="fr-FR" dirty="0" err="1">
                <a:solidFill>
                  <a:schemeClr val="accent2"/>
                </a:solidFill>
              </a:rPr>
              <a:t>Untuk</a:t>
            </a:r>
            <a:r>
              <a:rPr lang="fr-FR" dirty="0">
                <a:solidFill>
                  <a:schemeClr val="accent2"/>
                </a:solidFill>
              </a:rPr>
              <a:t> </a:t>
            </a:r>
            <a:r>
              <a:rPr lang="fr-FR" dirty="0" err="1">
                <a:solidFill>
                  <a:schemeClr val="accent2"/>
                </a:solidFill>
              </a:rPr>
              <a:t>Pelanggan</a:t>
            </a:r>
            <a:r>
              <a:rPr lang="fr-FR" dirty="0">
                <a:solidFill>
                  <a:schemeClr val="accent2"/>
                </a:solidFill>
              </a:rPr>
              <a:t> </a:t>
            </a:r>
            <a:r>
              <a:rPr lang="fr-FR" dirty="0" err="1">
                <a:solidFill>
                  <a:schemeClr val="accent2"/>
                </a:solidFill>
              </a:rPr>
              <a:t>Prioritas</a:t>
            </a:r>
            <a:r>
              <a:rPr lang="fr-FR" dirty="0">
                <a:solidFill>
                  <a:schemeClr val="accent2"/>
                </a:solidFill>
              </a:rPr>
              <a:t> Plus (PC+) </a:t>
            </a:r>
            <a:r>
              <a:rPr lang="en-IE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CB816F4-BD9E-DF02-329E-DBEA01BDC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3931041"/>
            <a:ext cx="1364850" cy="750137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1*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IE" sz="1000" dirty="0"/>
              <a:t>Y-Age Aeon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067A35DF-51C7-B7EC-05F1-EED314EBFF45}"/>
              </a:ext>
            </a:extLst>
          </p:cNvPr>
          <p:cNvSpPr txBox="1">
            <a:spLocks/>
          </p:cNvSpPr>
          <p:nvPr/>
        </p:nvSpPr>
        <p:spPr>
          <a:xfrm>
            <a:off x="864000" y="1750938"/>
            <a:ext cx="10464000" cy="117602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en-IE" sz="1800" dirty="0" err="1"/>
              <a:t>Semua</a:t>
            </a:r>
            <a:r>
              <a:rPr lang="en-IE" sz="1800" dirty="0"/>
              <a:t> </a:t>
            </a:r>
            <a:r>
              <a:rPr lang="en-IE" sz="1800" dirty="0" err="1"/>
              <a:t>pelanggan</a:t>
            </a:r>
            <a:r>
              <a:rPr lang="en-IE" sz="1800" dirty="0"/>
              <a:t> PC+ </a:t>
            </a:r>
            <a:r>
              <a:rPr lang="en-IE" sz="1800" dirty="0" err="1"/>
              <a:t>harus</a:t>
            </a:r>
            <a:r>
              <a:rPr lang="en-IE" sz="1800" dirty="0"/>
              <a:t> </a:t>
            </a:r>
            <a:r>
              <a:rPr lang="en-IE" sz="1800" dirty="0" err="1"/>
              <a:t>membayar</a:t>
            </a:r>
            <a:r>
              <a:rPr lang="en-IE" sz="1800" dirty="0"/>
              <a:t> </a:t>
            </a:r>
            <a:r>
              <a:rPr lang="en-IE" sz="1800" dirty="0" err="1"/>
              <a:t>biaya</a:t>
            </a:r>
            <a:r>
              <a:rPr lang="en-IE" sz="1800" dirty="0"/>
              <a:t> </a:t>
            </a:r>
            <a:r>
              <a:rPr lang="en-IE" sz="1800" dirty="0" err="1"/>
              <a:t>tahunan</a:t>
            </a:r>
            <a:r>
              <a:rPr lang="en-IE" sz="1800" dirty="0"/>
              <a:t> </a:t>
            </a:r>
            <a:r>
              <a:rPr lang="en-IE" sz="1800" dirty="0" err="1"/>
              <a:t>untuk</a:t>
            </a:r>
            <a:r>
              <a:rPr lang="en-IE" sz="1800" dirty="0"/>
              <a:t> </a:t>
            </a:r>
            <a:r>
              <a:rPr lang="en-IE" sz="1800" dirty="0" err="1"/>
              <a:t>mempertahankan</a:t>
            </a:r>
            <a:r>
              <a:rPr lang="en-IE" sz="1800" dirty="0"/>
              <a:t> status </a:t>
            </a:r>
            <a:r>
              <a:rPr lang="en-IE" sz="1800" dirty="0" err="1"/>
              <a:t>mereka</a:t>
            </a:r>
            <a:r>
              <a:rPr lang="en-IE" sz="1800" dirty="0"/>
              <a:t>. </a:t>
            </a:r>
            <a:r>
              <a:rPr lang="en-IE" sz="1800" dirty="0" err="1"/>
              <a:t>Mereka</a:t>
            </a:r>
            <a:r>
              <a:rPr lang="en-IE" sz="1800" dirty="0"/>
              <a:t> </a:t>
            </a:r>
            <a:r>
              <a:rPr lang="en-IE" sz="1800" dirty="0" err="1"/>
              <a:t>dapat</a:t>
            </a:r>
            <a:r>
              <a:rPr lang="en-IE" sz="1800" dirty="0"/>
              <a:t> </a:t>
            </a:r>
            <a:r>
              <a:rPr lang="en-IE" sz="1800" dirty="0" err="1"/>
              <a:t>terus</a:t>
            </a:r>
            <a:r>
              <a:rPr lang="en-IE" sz="1800" dirty="0"/>
              <a:t> </a:t>
            </a:r>
            <a:r>
              <a:rPr lang="en-IE" sz="1800" dirty="0" err="1"/>
              <a:t>menerima</a:t>
            </a:r>
            <a:r>
              <a:rPr lang="en-IE" sz="1800" dirty="0"/>
              <a:t> Sample </a:t>
            </a:r>
            <a:r>
              <a:rPr lang="en-IE" sz="1800" dirty="0" err="1"/>
              <a:t>Loyalitas</a:t>
            </a:r>
            <a:r>
              <a:rPr lang="en-IE" sz="1800" dirty="0"/>
              <a:t> </a:t>
            </a:r>
            <a:r>
              <a:rPr lang="en-IE" sz="1800" dirty="0" err="1"/>
              <a:t>selama</a:t>
            </a:r>
            <a:r>
              <a:rPr lang="en-IE" sz="1800" dirty="0"/>
              <a:t> </a:t>
            </a:r>
            <a:r>
              <a:rPr lang="en-IE" sz="1800" dirty="0" err="1"/>
              <a:t>membayar</a:t>
            </a:r>
            <a:r>
              <a:rPr lang="en-IE" sz="1800" dirty="0"/>
              <a:t> </a:t>
            </a:r>
            <a:r>
              <a:rPr lang="en-IE" sz="1800" dirty="0" err="1"/>
              <a:t>biaya</a:t>
            </a:r>
            <a:r>
              <a:rPr lang="en-IE" sz="1800" dirty="0"/>
              <a:t> </a:t>
            </a:r>
            <a:r>
              <a:rPr lang="en-IE" sz="1800" dirty="0" err="1"/>
              <a:t>perpanjangan</a:t>
            </a:r>
            <a:r>
              <a:rPr lang="en-IE" sz="1800" dirty="0"/>
              <a:t> </a:t>
            </a:r>
            <a:r>
              <a:rPr lang="en-IE" sz="1800" dirty="0" err="1"/>
              <a:t>setiap</a:t>
            </a:r>
            <a:r>
              <a:rPr lang="en-IE" sz="1800" dirty="0"/>
              <a:t> </a:t>
            </a:r>
            <a:r>
              <a:rPr lang="en-IE" sz="1800" dirty="0" err="1"/>
              <a:t>tahunnya</a:t>
            </a:r>
            <a:r>
              <a:rPr lang="en-IE" sz="1800" dirty="0"/>
              <a:t>. </a:t>
            </a:r>
          </a:p>
          <a:p>
            <a:pPr marL="0" indent="0"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en-IE" sz="1800" dirty="0" err="1"/>
              <a:t>Pelanggan</a:t>
            </a:r>
            <a:r>
              <a:rPr lang="en-IE" sz="1800" dirty="0"/>
              <a:t> PC+ </a:t>
            </a:r>
            <a:r>
              <a:rPr lang="en-IE" sz="1800" dirty="0" err="1"/>
              <a:t>akan</a:t>
            </a:r>
            <a:r>
              <a:rPr lang="en-IE" sz="1800" dirty="0"/>
              <a:t> </a:t>
            </a:r>
            <a:r>
              <a:rPr lang="en-IE" sz="1800" dirty="0" err="1"/>
              <a:t>tetap</a:t>
            </a:r>
            <a:r>
              <a:rPr lang="en-IE" sz="1800" dirty="0"/>
              <a:t> </a:t>
            </a:r>
            <a:r>
              <a:rPr lang="en-IE" sz="1800" dirty="0" err="1"/>
              <a:t>menjadi</a:t>
            </a:r>
            <a:r>
              <a:rPr lang="en-IE" sz="1800" dirty="0"/>
              <a:t> </a:t>
            </a:r>
            <a:r>
              <a:rPr lang="en-IE" sz="1800" dirty="0" err="1"/>
              <a:t>bagian</a:t>
            </a:r>
            <a:r>
              <a:rPr lang="en-IE" sz="1800" dirty="0"/>
              <a:t> </a:t>
            </a:r>
            <a:r>
              <a:rPr lang="en-IE" sz="1800" dirty="0" err="1"/>
              <a:t>dari</a:t>
            </a:r>
            <a:r>
              <a:rPr lang="en-IE" sz="1800" dirty="0"/>
              <a:t> program </a:t>
            </a:r>
            <a:r>
              <a:rPr lang="en-IE" sz="1800" dirty="0" err="1"/>
              <a:t>ini</a:t>
            </a:r>
            <a:r>
              <a:rPr lang="en-IE" sz="1800" dirty="0"/>
              <a:t> </a:t>
            </a:r>
            <a:r>
              <a:rPr lang="en-IE" sz="1800" dirty="0" err="1"/>
              <a:t>tanpa</a:t>
            </a:r>
            <a:r>
              <a:rPr lang="en-IE" sz="1800" dirty="0"/>
              <a:t> </a:t>
            </a:r>
            <a:r>
              <a:rPr lang="en-IE" sz="1800" dirty="0" err="1"/>
              <a:t>pengecualian</a:t>
            </a:r>
            <a:r>
              <a:rPr lang="en-IE" sz="1800" dirty="0"/>
              <a:t>. </a:t>
            </a:r>
          </a:p>
        </p:txBody>
      </p:sp>
      <p:pic>
        <p:nvPicPr>
          <p:cNvPr id="8" name="Picture 7" descr="A white and blue logo&#10;&#10;AI-generated content may be incorrect.">
            <a:extLst>
              <a:ext uri="{FF2B5EF4-FFF2-40B4-BE49-F238E27FC236}">
                <a16:creationId xmlns:a16="http://schemas.microsoft.com/office/drawing/2014/main" id="{46D0563B-B1DD-8234-0B69-EF4E51459B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000" y="3083427"/>
            <a:ext cx="1364850" cy="720641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0" name="Picture 9" descr="A yellow and white logo&#10;&#10;AI-generated content may be incorrect.">
            <a:extLst>
              <a:ext uri="{FF2B5EF4-FFF2-40B4-BE49-F238E27FC236}">
                <a16:creationId xmlns:a16="http://schemas.microsoft.com/office/drawing/2014/main" id="{5779B699-6423-C975-C335-67C6B1DC12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3830" y="3083426"/>
            <a:ext cx="1364850" cy="720641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1" name="Picture 10" descr="A white and purple background with black text&#10;&#10;AI-generated content may be incorrect.">
            <a:extLst>
              <a:ext uri="{FF2B5EF4-FFF2-40B4-BE49-F238E27FC236}">
                <a16:creationId xmlns:a16="http://schemas.microsoft.com/office/drawing/2014/main" id="{6A7B38F8-1E77-39BE-D258-2B12B917DA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660" y="3083426"/>
            <a:ext cx="1364850" cy="720641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F76340A-031C-F089-B3BD-6FC45C1450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490" y="3083427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7C95885-CF2D-4192-7833-E7D6F925E9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43320" y="3083426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AD80502-136C-7C09-D1EC-9666547585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63150" y="3083426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360A5A6-8C59-43BC-DE67-BAF8B099DDC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64000" y="4681179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5B57E09-C5B4-8E35-0D43-E24403AE331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83830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2BC3E96-4483-EC69-F78C-7E0B4ECB71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03660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27E1E61-56C9-218E-F748-99F10DC17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490" y="4681179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85BD1A6-CDA5-3933-5B8A-F867A7664A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43320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sp>
        <p:nvSpPr>
          <p:cNvPr id="23" name="Content Placeholder 4">
            <a:extLst>
              <a:ext uri="{FF2B5EF4-FFF2-40B4-BE49-F238E27FC236}">
                <a16:creationId xmlns:a16="http://schemas.microsoft.com/office/drawing/2014/main" id="{1ABE55ED-1DA4-23AF-9A72-5482319F304E}"/>
              </a:ext>
            </a:extLst>
          </p:cNvPr>
          <p:cNvSpPr txBox="1">
            <a:spLocks/>
          </p:cNvSpPr>
          <p:nvPr/>
        </p:nvSpPr>
        <p:spPr>
          <a:xfrm>
            <a:off x="86400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7*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X49 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5" name="Content Placeholder 4">
            <a:extLst>
              <a:ext uri="{FF2B5EF4-FFF2-40B4-BE49-F238E27FC236}">
                <a16:creationId xmlns:a16="http://schemas.microsoft.com/office/drawing/2014/main" id="{1240849B-6421-F202-B5C8-6E4F0855E15F}"/>
              </a:ext>
            </a:extLst>
          </p:cNvPr>
          <p:cNvSpPr txBox="1">
            <a:spLocks/>
          </p:cNvSpPr>
          <p:nvPr/>
        </p:nvSpPr>
        <p:spPr>
          <a:xfrm>
            <a:off x="268383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2*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Y-Age Glutathione 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6" name="Content Placeholder 4">
            <a:extLst>
              <a:ext uri="{FF2B5EF4-FFF2-40B4-BE49-F238E27FC236}">
                <a16:creationId xmlns:a16="http://schemas.microsoft.com/office/drawing/2014/main" id="{31C1DB45-181E-9564-549E-EDD30A9F752E}"/>
              </a:ext>
            </a:extLst>
          </p:cNvPr>
          <p:cNvSpPr txBox="1">
            <a:spLocks/>
          </p:cNvSpPr>
          <p:nvPr/>
        </p:nvSpPr>
        <p:spPr>
          <a:xfrm>
            <a:off x="268383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8*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Alavida</a:t>
            </a:r>
            <a:r>
              <a:rPr lang="en-IE" sz="1000" dirty="0"/>
              <a:t> 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7" name="Content Placeholder 4">
            <a:extLst>
              <a:ext uri="{FF2B5EF4-FFF2-40B4-BE49-F238E27FC236}">
                <a16:creationId xmlns:a16="http://schemas.microsoft.com/office/drawing/2014/main" id="{C496E487-7F4F-951B-7521-30DD5D8F3DCE}"/>
              </a:ext>
            </a:extLst>
          </p:cNvPr>
          <p:cNvSpPr txBox="1">
            <a:spLocks/>
          </p:cNvSpPr>
          <p:nvPr/>
        </p:nvSpPr>
        <p:spPr>
          <a:xfrm>
            <a:off x="450366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3* 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Silent Nights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8" name="Content Placeholder 4">
            <a:extLst>
              <a:ext uri="{FF2B5EF4-FFF2-40B4-BE49-F238E27FC236}">
                <a16:creationId xmlns:a16="http://schemas.microsoft.com/office/drawing/2014/main" id="{AB8F5647-FC44-35DD-BA64-622D8308F030}"/>
              </a:ext>
            </a:extLst>
          </p:cNvPr>
          <p:cNvSpPr txBox="1">
            <a:spLocks/>
          </p:cNvSpPr>
          <p:nvPr/>
        </p:nvSpPr>
        <p:spPr>
          <a:xfrm>
            <a:off x="450366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9*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Y-Age Aeon 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9" name="Content Placeholder 4">
            <a:extLst>
              <a:ext uri="{FF2B5EF4-FFF2-40B4-BE49-F238E27FC236}">
                <a16:creationId xmlns:a16="http://schemas.microsoft.com/office/drawing/2014/main" id="{47BB0131-C4DD-AEB9-74D8-341A07432F62}"/>
              </a:ext>
            </a:extLst>
          </p:cNvPr>
          <p:cNvSpPr txBox="1">
            <a:spLocks/>
          </p:cNvSpPr>
          <p:nvPr/>
        </p:nvSpPr>
        <p:spPr>
          <a:xfrm>
            <a:off x="632349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4*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X39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30" name="Content Placeholder 4">
            <a:extLst>
              <a:ext uri="{FF2B5EF4-FFF2-40B4-BE49-F238E27FC236}">
                <a16:creationId xmlns:a16="http://schemas.microsoft.com/office/drawing/2014/main" id="{0F4BDFE8-8AA6-B63B-1957-685E702F4DD6}"/>
              </a:ext>
            </a:extLst>
          </p:cNvPr>
          <p:cNvSpPr txBox="1">
            <a:spLocks/>
          </p:cNvSpPr>
          <p:nvPr/>
        </p:nvSpPr>
        <p:spPr>
          <a:xfrm>
            <a:off x="632349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10 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Y-Age Glutathione 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31" name="Content Placeholder 4">
            <a:extLst>
              <a:ext uri="{FF2B5EF4-FFF2-40B4-BE49-F238E27FC236}">
                <a16:creationId xmlns:a16="http://schemas.microsoft.com/office/drawing/2014/main" id="{8A28D6F3-587C-D91D-F1C7-00336790F817}"/>
              </a:ext>
            </a:extLst>
          </p:cNvPr>
          <p:cNvSpPr txBox="1">
            <a:spLocks/>
          </p:cNvSpPr>
          <p:nvPr/>
        </p:nvSpPr>
        <p:spPr>
          <a:xfrm>
            <a:off x="814332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5*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Y-Age Carnosine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32" name="Content Placeholder 4">
            <a:extLst>
              <a:ext uri="{FF2B5EF4-FFF2-40B4-BE49-F238E27FC236}">
                <a16:creationId xmlns:a16="http://schemas.microsoft.com/office/drawing/2014/main" id="{F7A4B055-7C44-9455-B95B-172FF3E7BDD3}"/>
              </a:ext>
            </a:extLst>
          </p:cNvPr>
          <p:cNvSpPr txBox="1">
            <a:spLocks/>
          </p:cNvSpPr>
          <p:nvPr/>
        </p:nvSpPr>
        <p:spPr>
          <a:xfrm>
            <a:off x="814332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11*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Silent Nights 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33" name="Content Placeholder 4">
            <a:extLst>
              <a:ext uri="{FF2B5EF4-FFF2-40B4-BE49-F238E27FC236}">
                <a16:creationId xmlns:a16="http://schemas.microsoft.com/office/drawing/2014/main" id="{93A072A9-C602-1532-B772-73B513D008F8}"/>
              </a:ext>
            </a:extLst>
          </p:cNvPr>
          <p:cNvSpPr txBox="1">
            <a:spLocks/>
          </p:cNvSpPr>
          <p:nvPr/>
        </p:nvSpPr>
        <p:spPr>
          <a:xfrm>
            <a:off x="996315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6*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SP6 Complete 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34" name="Content Placeholder 4">
            <a:extLst>
              <a:ext uri="{FF2B5EF4-FFF2-40B4-BE49-F238E27FC236}">
                <a16:creationId xmlns:a16="http://schemas.microsoft.com/office/drawing/2014/main" id="{CE3FAF1A-69DB-0A04-B7CD-C0EBC57B5648}"/>
              </a:ext>
            </a:extLst>
          </p:cNvPr>
          <p:cNvSpPr txBox="1">
            <a:spLocks/>
          </p:cNvSpPr>
          <p:nvPr/>
        </p:nvSpPr>
        <p:spPr>
          <a:xfrm>
            <a:off x="9963152" y="5528792"/>
            <a:ext cx="1364846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Sample </a:t>
            </a:r>
            <a:r>
              <a:rPr lang="en-IE" sz="1000" dirty="0" err="1"/>
              <a:t>Loyalitas</a:t>
            </a:r>
            <a:r>
              <a:rPr lang="en-IE" sz="1000" dirty="0"/>
              <a:t> 12*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800" dirty="0" err="1"/>
              <a:t>Kemasan</a:t>
            </a:r>
            <a:r>
              <a:rPr lang="en-IE" sz="800" dirty="0"/>
              <a:t> </a:t>
            </a:r>
            <a:r>
              <a:rPr lang="en-IE" sz="800" dirty="0" err="1"/>
              <a:t>lengkap</a:t>
            </a:r>
            <a:r>
              <a:rPr lang="en-IE" sz="800" dirty="0"/>
              <a:t> </a:t>
            </a:r>
            <a:r>
              <a:rPr lang="en-IE" sz="800" dirty="0" err="1"/>
              <a:t>dari</a:t>
            </a:r>
            <a:r>
              <a:rPr lang="en-IE" sz="800" dirty="0"/>
              <a:t> salah </a:t>
            </a:r>
            <a:r>
              <a:rPr lang="en-IE" sz="800" dirty="0" err="1"/>
              <a:t>satu</a:t>
            </a:r>
            <a:r>
              <a:rPr lang="en-IE" sz="800" dirty="0"/>
              <a:t> </a:t>
            </a:r>
            <a:r>
              <a:rPr lang="en-IE" sz="800" dirty="0" err="1"/>
              <a:t>produk</a:t>
            </a:r>
            <a:r>
              <a:rPr lang="en-IE" sz="800" dirty="0"/>
              <a:t> yang </a:t>
            </a:r>
            <a:r>
              <a:rPr lang="en-IE" sz="800" dirty="0" err="1"/>
              <a:t>telah</a:t>
            </a:r>
            <a:r>
              <a:rPr lang="en-IE" sz="800" dirty="0"/>
              <a:t> </a:t>
            </a:r>
            <a:r>
              <a:rPr lang="en-IE" sz="800" dirty="0" err="1"/>
              <a:t>dicoba</a:t>
            </a:r>
            <a:r>
              <a:rPr lang="en-IE" sz="800" dirty="0"/>
              <a:t> </a:t>
            </a:r>
            <a:r>
              <a:rPr lang="en-IE" sz="800" dirty="0" err="1"/>
              <a:t>sebelumnya</a:t>
            </a:r>
            <a:r>
              <a:rPr lang="en-IE" sz="800" dirty="0"/>
              <a:t> </a:t>
            </a:r>
            <a:r>
              <a:rPr lang="en-IE" sz="800" dirty="0" err="1"/>
              <a:t>atau</a:t>
            </a:r>
            <a:r>
              <a:rPr lang="en-IE" sz="800" dirty="0"/>
              <a:t> </a:t>
            </a:r>
            <a:r>
              <a:rPr lang="en-IE" sz="800" dirty="0" err="1"/>
              <a:t>satu</a:t>
            </a:r>
            <a:r>
              <a:rPr lang="en-IE" sz="800" dirty="0"/>
              <a:t> </a:t>
            </a:r>
            <a:r>
              <a:rPr lang="en-IE" sz="800" dirty="0" err="1"/>
              <a:t>produk</a:t>
            </a:r>
            <a:r>
              <a:rPr lang="en-IE" sz="800" dirty="0"/>
              <a:t> </a:t>
            </a:r>
            <a:r>
              <a:rPr lang="en-IE" sz="800" dirty="0" err="1"/>
              <a:t>Alavida</a:t>
            </a:r>
            <a:r>
              <a:rPr lang="en-IE" sz="800" dirty="0"/>
              <a:t> (</a:t>
            </a:r>
            <a:r>
              <a:rPr lang="en-IE" sz="800" dirty="0" err="1"/>
              <a:t>tidak</a:t>
            </a:r>
            <a:r>
              <a:rPr lang="en-IE" sz="800" dirty="0"/>
              <a:t> </a:t>
            </a:r>
            <a:r>
              <a:rPr lang="en-IE" sz="800" dirty="0" err="1"/>
              <a:t>termasuk</a:t>
            </a:r>
            <a:r>
              <a:rPr lang="en-IE" sz="800" dirty="0"/>
              <a:t> X39 dan X49).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319C95-FC5E-7548-D11D-15EABE92595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63149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DB53D9-2789-8492-12D4-ED7DBD9E1361}"/>
              </a:ext>
            </a:extLst>
          </p:cNvPr>
          <p:cNvSpPr txBox="1"/>
          <p:nvPr/>
        </p:nvSpPr>
        <p:spPr>
          <a:xfrm rot="10800000" flipV="1">
            <a:off x="8143320" y="863998"/>
            <a:ext cx="3184678" cy="691355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r"/>
            <a:r>
              <a:rPr lang="en-IE" sz="800" i="1" dirty="0">
                <a:solidFill>
                  <a:schemeClr val="tx2"/>
                </a:solidFill>
                <a:latin typeface="Cabin" pitchFamily="2" charset="0"/>
              </a:rPr>
              <a:t>*PRODUCT MAY VARY</a:t>
            </a:r>
            <a:br>
              <a:rPr lang="en-IE" sz="800" i="1" dirty="0">
                <a:solidFill>
                  <a:schemeClr val="tx2"/>
                </a:solidFill>
                <a:latin typeface="Cabin" pitchFamily="2" charset="0"/>
              </a:rPr>
            </a:br>
            <a:r>
              <a:rPr lang="en-IE" sz="800" i="1" dirty="0">
                <a:solidFill>
                  <a:schemeClr val="tx2"/>
                </a:solidFill>
                <a:latin typeface="Cabin" pitchFamily="2" charset="0"/>
              </a:rPr>
              <a:t>DEPENDING ON MARKET. </a:t>
            </a:r>
          </a:p>
        </p:txBody>
      </p:sp>
    </p:spTree>
    <p:extLst>
      <p:ext uri="{BB962C8B-B14F-4D97-AF65-F5344CB8AC3E}">
        <p14:creationId xmlns:p14="http://schemas.microsoft.com/office/powerpoint/2010/main" val="30523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2E7D46A9-8D80-DC19-A2AE-BEBFC68C4D18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78" b="6475"/>
          <a:stretch/>
        </p:blipFill>
        <p:spPr>
          <a:xfrm>
            <a:off x="7777199" y="864000"/>
            <a:ext cx="4414801" cy="599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E36775-0270-9187-1558-6366BEDDF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 err="1">
                <a:solidFill>
                  <a:schemeClr val="accent2"/>
                </a:solidFill>
              </a:rPr>
              <a:t>Peningkatan</a:t>
            </a:r>
            <a:r>
              <a:rPr lang="en-IE" dirty="0">
                <a:solidFill>
                  <a:schemeClr val="accent2"/>
                </a:solidFill>
              </a:rPr>
              <a:t> Program</a:t>
            </a:r>
            <a:br>
              <a:rPr lang="en-IE" dirty="0">
                <a:solidFill>
                  <a:schemeClr val="accent2"/>
                </a:solidFill>
              </a:rPr>
            </a:br>
            <a:r>
              <a:rPr lang="en-IE" dirty="0" err="1">
                <a:solidFill>
                  <a:schemeClr val="accent2"/>
                </a:solidFill>
              </a:rPr>
              <a:t>Referensi</a:t>
            </a:r>
            <a:r>
              <a:rPr lang="en-IE" dirty="0">
                <a:solidFill>
                  <a:schemeClr val="accent2"/>
                </a:solidFill>
              </a:rPr>
              <a:t> PC+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CDE6A-E2D8-1F3C-7654-9E5D6D12D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2053037"/>
            <a:ext cx="6577949" cy="3940963"/>
          </a:xfrm>
        </p:spPr>
        <p:txBody>
          <a:bodyPr numCol="1" spcCol="288000"/>
          <a:lstStyle/>
          <a:p>
            <a:pPr>
              <a:buClr>
                <a:schemeClr val="accent2"/>
              </a:buClr>
            </a:pPr>
            <a:r>
              <a:rPr lang="en-IE" sz="1600" dirty="0" err="1"/>
              <a:t>Pelanggan</a:t>
            </a:r>
            <a:r>
              <a:rPr lang="en-IE" sz="1600" dirty="0"/>
              <a:t> PC+ </a:t>
            </a:r>
            <a:r>
              <a:rPr lang="en-IE" sz="1600" dirty="0" err="1"/>
              <a:t>akan</a:t>
            </a:r>
            <a:r>
              <a:rPr lang="en-IE" sz="1600" dirty="0"/>
              <a:t> </a:t>
            </a:r>
            <a:r>
              <a:rPr lang="en-IE" sz="1600" dirty="0" err="1"/>
              <a:t>mendapatkan</a:t>
            </a:r>
            <a:r>
              <a:rPr lang="en-IE" sz="1600" dirty="0"/>
              <a:t> </a:t>
            </a:r>
            <a:r>
              <a:rPr lang="en-IE" sz="1600" dirty="0" err="1"/>
              <a:t>kredit</a:t>
            </a:r>
            <a:r>
              <a:rPr lang="en-IE" sz="1600" dirty="0"/>
              <a:t> </a:t>
            </a:r>
            <a:r>
              <a:rPr lang="en-IE" sz="1600" dirty="0" err="1"/>
              <a:t>senilai</a:t>
            </a:r>
            <a:r>
              <a:rPr lang="en-IE" sz="1600" dirty="0"/>
              <a:t> $100 USD yang </a:t>
            </a:r>
            <a:r>
              <a:rPr lang="en-IE" sz="1600" dirty="0" err="1"/>
              <a:t>dapat</a:t>
            </a:r>
            <a:r>
              <a:rPr lang="en-IE" sz="1600" dirty="0"/>
              <a:t> </a:t>
            </a:r>
            <a:r>
              <a:rPr lang="en-IE" sz="1600" dirty="0" err="1"/>
              <a:t>digunakan</a:t>
            </a:r>
            <a:r>
              <a:rPr lang="en-IE" sz="1600" dirty="0"/>
              <a:t> </a:t>
            </a:r>
            <a:r>
              <a:rPr lang="en-IE" sz="1600" dirty="0" err="1"/>
              <a:t>untuk</a:t>
            </a:r>
            <a:r>
              <a:rPr lang="en-IE" sz="1600" dirty="0"/>
              <a:t> </a:t>
            </a:r>
            <a:r>
              <a:rPr lang="en-IE" sz="1600" dirty="0" err="1"/>
              <a:t>produk</a:t>
            </a:r>
            <a:r>
              <a:rPr lang="en-IE" sz="1600" dirty="0"/>
              <a:t> gratis </a:t>
            </a:r>
            <a:r>
              <a:rPr lang="en-IE" sz="1600" dirty="0" err="1"/>
              <a:t>setiap</a:t>
            </a:r>
            <a:r>
              <a:rPr lang="en-IE" sz="1600" dirty="0"/>
              <a:t> kali </a:t>
            </a:r>
            <a:r>
              <a:rPr lang="en-IE" sz="1600" dirty="0" err="1"/>
              <a:t>mereka</a:t>
            </a:r>
            <a:r>
              <a:rPr lang="en-IE" sz="1600" dirty="0"/>
              <a:t> </a:t>
            </a:r>
            <a:r>
              <a:rPr lang="en-IE" sz="1600" dirty="0" err="1"/>
              <a:t>mereferensikan</a:t>
            </a:r>
            <a:r>
              <a:rPr lang="en-IE" sz="1600" dirty="0"/>
              <a:t> </a:t>
            </a:r>
            <a:r>
              <a:rPr lang="en-IE" sz="1600" dirty="0" err="1"/>
              <a:t>tiga</a:t>
            </a:r>
            <a:r>
              <a:rPr lang="en-IE" sz="1600" dirty="0"/>
              <a:t> </a:t>
            </a:r>
            <a:r>
              <a:rPr lang="en-IE" sz="1600" dirty="0" err="1"/>
              <a:t>pelanggan</a:t>
            </a:r>
            <a:r>
              <a:rPr lang="en-IE" sz="1600" dirty="0"/>
              <a:t> yang </a:t>
            </a:r>
            <a:r>
              <a:rPr lang="en-IE" sz="1600" dirty="0" err="1"/>
              <a:t>melakukan</a:t>
            </a:r>
            <a:r>
              <a:rPr lang="en-IE" sz="1600" dirty="0"/>
              <a:t> </a:t>
            </a:r>
            <a:r>
              <a:rPr lang="en-IE" sz="1600" dirty="0" err="1"/>
              <a:t>pemesanan</a:t>
            </a:r>
            <a:r>
              <a:rPr lang="en-IE" sz="1600" dirty="0"/>
              <a:t> yang </a:t>
            </a:r>
            <a:r>
              <a:rPr lang="en-IE" sz="1600" dirty="0" err="1"/>
              <a:t>memenuhi</a:t>
            </a:r>
            <a:r>
              <a:rPr lang="en-IE" sz="1600" dirty="0"/>
              <a:t> </a:t>
            </a:r>
            <a:r>
              <a:rPr lang="en-IE" sz="1600" dirty="0" err="1"/>
              <a:t>syarat</a:t>
            </a:r>
            <a:r>
              <a:rPr lang="en-IE" sz="1600" dirty="0"/>
              <a:t> (</a:t>
            </a:r>
            <a:r>
              <a:rPr lang="en-IE" sz="1600" dirty="0" err="1"/>
              <a:t>disertai</a:t>
            </a:r>
            <a:r>
              <a:rPr lang="en-IE" sz="1600" dirty="0"/>
              <a:t> </a:t>
            </a:r>
            <a:r>
              <a:rPr lang="en-IE" sz="1600" dirty="0" err="1"/>
              <a:t>dengan</a:t>
            </a:r>
            <a:r>
              <a:rPr lang="en-IE" sz="1600" dirty="0"/>
              <a:t> </a:t>
            </a:r>
            <a:r>
              <a:rPr lang="en-IE" sz="1600" dirty="0" err="1"/>
              <a:t>poin</a:t>
            </a:r>
            <a:r>
              <a:rPr lang="en-IE" sz="1600" dirty="0"/>
              <a:t> BV) </a:t>
            </a:r>
            <a:r>
              <a:rPr lang="en-IE" sz="1600" dirty="0" err="1"/>
              <a:t>dalam</a:t>
            </a:r>
            <a:r>
              <a:rPr lang="en-IE" sz="1600" dirty="0"/>
              <a:t> </a:t>
            </a:r>
            <a:r>
              <a:rPr lang="en-IE" sz="1600" dirty="0" err="1"/>
              <a:t>satu</a:t>
            </a:r>
            <a:r>
              <a:rPr lang="en-IE" sz="1600" dirty="0"/>
              <a:t> </a:t>
            </a:r>
            <a:r>
              <a:rPr lang="en-IE" sz="1600" dirty="0" err="1"/>
              <a:t>bulan</a:t>
            </a:r>
            <a:r>
              <a:rPr lang="en-IE" sz="1600" dirty="0"/>
              <a:t>, </a:t>
            </a:r>
            <a:r>
              <a:rPr lang="en-IE" sz="1600" dirty="0" err="1"/>
              <a:t>atau</a:t>
            </a:r>
            <a:r>
              <a:rPr lang="en-IE" sz="1600" dirty="0"/>
              <a:t> dua </a:t>
            </a:r>
            <a:r>
              <a:rPr lang="en-IE" sz="1600" dirty="0" err="1"/>
              <a:t>pelanggan</a:t>
            </a:r>
            <a:r>
              <a:rPr lang="en-IE" sz="1600" dirty="0"/>
              <a:t> yang </a:t>
            </a:r>
            <a:r>
              <a:rPr lang="en-IE" sz="1600" dirty="0" err="1"/>
              <a:t>mereka</a:t>
            </a:r>
            <a:r>
              <a:rPr lang="en-IE" sz="1600" dirty="0"/>
              <a:t> </a:t>
            </a:r>
            <a:r>
              <a:rPr lang="en-IE" sz="1600" dirty="0" err="1"/>
              <a:t>referensikan</a:t>
            </a:r>
            <a:r>
              <a:rPr lang="en-IE" sz="1600" dirty="0"/>
              <a:t> </a:t>
            </a:r>
            <a:r>
              <a:rPr lang="en-IE" sz="1600" dirty="0" err="1"/>
              <a:t>jika</a:t>
            </a:r>
            <a:r>
              <a:rPr lang="en-IE" sz="1600" dirty="0"/>
              <a:t> </a:t>
            </a:r>
            <a:r>
              <a:rPr lang="en-IE" sz="1600" dirty="0" err="1"/>
              <a:t>mereka</a:t>
            </a:r>
            <a:r>
              <a:rPr lang="en-IE" sz="1600" dirty="0"/>
              <a:t> juga </a:t>
            </a:r>
            <a:r>
              <a:rPr lang="en-IE" sz="1600" dirty="0" err="1"/>
              <a:t>melakukan</a:t>
            </a:r>
            <a:r>
              <a:rPr lang="en-IE" sz="1600" dirty="0"/>
              <a:t> </a:t>
            </a:r>
            <a:r>
              <a:rPr lang="en-IE" sz="1600" dirty="0" err="1"/>
              <a:t>pemesanan</a:t>
            </a:r>
            <a:r>
              <a:rPr lang="en-IE" sz="1600" dirty="0"/>
              <a:t> </a:t>
            </a:r>
            <a:r>
              <a:rPr lang="en-IE" sz="1600" dirty="0" err="1"/>
              <a:t>pribadi</a:t>
            </a:r>
            <a:r>
              <a:rPr lang="en-IE" sz="1600" dirty="0"/>
              <a:t> yang </a:t>
            </a:r>
            <a:r>
              <a:rPr lang="en-IE" sz="1600" dirty="0" err="1"/>
              <a:t>memenuhi</a:t>
            </a:r>
            <a:r>
              <a:rPr lang="en-IE" sz="1600" dirty="0"/>
              <a:t> </a:t>
            </a:r>
            <a:r>
              <a:rPr lang="en-IE" sz="1600" dirty="0" err="1"/>
              <a:t>syarat</a:t>
            </a:r>
            <a:r>
              <a:rPr lang="en-IE" sz="1600" dirty="0"/>
              <a:t>. Tidak </a:t>
            </a:r>
            <a:r>
              <a:rPr lang="en-IE" sz="1600" dirty="0" err="1"/>
              <a:t>ada</a:t>
            </a:r>
            <a:r>
              <a:rPr lang="en-IE" sz="1600" dirty="0"/>
              <a:t> </a:t>
            </a:r>
            <a:r>
              <a:rPr lang="en-IE" sz="1600" dirty="0" err="1"/>
              <a:t>jumlah</a:t>
            </a:r>
            <a:r>
              <a:rPr lang="en-IE" sz="1600" dirty="0"/>
              <a:t> minimum yang </a:t>
            </a:r>
            <a:r>
              <a:rPr lang="en-IE" sz="1600" dirty="0" err="1"/>
              <a:t>harus</a:t>
            </a:r>
            <a:r>
              <a:rPr lang="en-IE" sz="1600" dirty="0"/>
              <a:t> </a:t>
            </a:r>
            <a:r>
              <a:rPr lang="en-IE" sz="1600" dirty="0" err="1"/>
              <a:t>dipenuhi</a:t>
            </a:r>
            <a:r>
              <a:rPr lang="en-IE" sz="1600" dirty="0"/>
              <a:t> </a:t>
            </a:r>
            <a:r>
              <a:rPr lang="en-IE" sz="1600" dirty="0" err="1"/>
              <a:t>dalam</a:t>
            </a:r>
            <a:r>
              <a:rPr lang="en-IE" sz="1600" dirty="0"/>
              <a:t> </a:t>
            </a:r>
            <a:r>
              <a:rPr lang="en-IE" sz="1600" dirty="0" err="1"/>
              <a:t>pesanan</a:t>
            </a:r>
            <a:r>
              <a:rPr lang="en-IE" sz="1600" dirty="0"/>
              <a:t> </a:t>
            </a:r>
            <a:r>
              <a:rPr lang="en-IE" sz="1600" dirty="0" err="1"/>
              <a:t>tersebut</a:t>
            </a:r>
            <a:r>
              <a:rPr lang="en-IE" sz="1600" dirty="0"/>
              <a:t>. </a:t>
            </a:r>
          </a:p>
          <a:p>
            <a:pPr>
              <a:buClr>
                <a:schemeClr val="accent2"/>
              </a:buClr>
            </a:pPr>
            <a:r>
              <a:rPr lang="en-IE" sz="1600" dirty="0"/>
              <a:t>Saat </a:t>
            </a:r>
            <a:r>
              <a:rPr lang="en-IE" sz="1600" dirty="0" err="1"/>
              <a:t>ini</a:t>
            </a:r>
            <a:r>
              <a:rPr lang="en-IE" sz="1600" dirty="0"/>
              <a:t>, </a:t>
            </a:r>
            <a:r>
              <a:rPr lang="en-IE" sz="1600" dirty="0" err="1"/>
              <a:t>pelanggan</a:t>
            </a:r>
            <a:r>
              <a:rPr lang="en-IE" sz="1600" dirty="0"/>
              <a:t> PC+ </a:t>
            </a:r>
            <a:r>
              <a:rPr lang="en-IE" sz="1600" dirty="0" err="1"/>
              <a:t>harus</a:t>
            </a:r>
            <a:r>
              <a:rPr lang="en-IE" sz="1600" dirty="0"/>
              <a:t> </a:t>
            </a:r>
            <a:r>
              <a:rPr lang="en-IE" sz="1600" dirty="0" err="1"/>
              <a:t>mengaktifkan</a:t>
            </a:r>
            <a:r>
              <a:rPr lang="en-IE" sz="1600" dirty="0"/>
              <a:t> </a:t>
            </a:r>
            <a:r>
              <a:rPr lang="en-IE" sz="1600" dirty="0" err="1"/>
              <a:t>pengaturan</a:t>
            </a:r>
            <a:r>
              <a:rPr lang="en-IE" sz="1600" dirty="0"/>
              <a:t> agar </a:t>
            </a:r>
            <a:r>
              <a:rPr lang="en-IE" sz="1600" dirty="0" err="1"/>
              <a:t>poin</a:t>
            </a:r>
            <a:r>
              <a:rPr lang="en-IE" sz="1600" dirty="0"/>
              <a:t> Program </a:t>
            </a:r>
            <a:r>
              <a:rPr lang="en-IE" sz="1600" dirty="0" err="1"/>
              <a:t>Referensi</a:t>
            </a:r>
            <a:r>
              <a:rPr lang="en-IE" sz="1600" dirty="0"/>
              <a:t> </a:t>
            </a:r>
            <a:r>
              <a:rPr lang="en-IE" sz="1600" dirty="0" err="1"/>
              <a:t>diterapkan</a:t>
            </a:r>
            <a:r>
              <a:rPr lang="en-IE" sz="1600" dirty="0"/>
              <a:t>. </a:t>
            </a:r>
            <a:r>
              <a:rPr lang="en-IE" sz="1600" dirty="0" err="1"/>
              <a:t>Dengan</a:t>
            </a:r>
            <a:r>
              <a:rPr lang="en-IE" sz="1600" dirty="0"/>
              <a:t> </a:t>
            </a:r>
            <a:r>
              <a:rPr lang="en-IE" sz="1600" dirty="0" err="1"/>
              <a:t>adanya</a:t>
            </a:r>
            <a:r>
              <a:rPr lang="en-IE" sz="1600" dirty="0"/>
              <a:t> </a:t>
            </a:r>
            <a:r>
              <a:rPr lang="en-IE" sz="1600" dirty="0" err="1"/>
              <a:t>peningkatan</a:t>
            </a:r>
            <a:r>
              <a:rPr lang="en-IE" sz="1600" dirty="0"/>
              <a:t> </a:t>
            </a:r>
            <a:r>
              <a:rPr lang="en-IE" sz="1600" dirty="0" err="1"/>
              <a:t>ini</a:t>
            </a:r>
            <a:r>
              <a:rPr lang="en-IE" sz="1600" dirty="0"/>
              <a:t>, </a:t>
            </a:r>
            <a:r>
              <a:rPr lang="en-IE" sz="1600" dirty="0" err="1"/>
              <a:t>hal</a:t>
            </a:r>
            <a:r>
              <a:rPr lang="en-IE" sz="1600" dirty="0"/>
              <a:t> </a:t>
            </a:r>
            <a:r>
              <a:rPr lang="en-IE" sz="1600" dirty="0" err="1"/>
              <a:t>tersebut</a:t>
            </a:r>
            <a:r>
              <a:rPr lang="en-IE" sz="1600" dirty="0"/>
              <a:t> </a:t>
            </a:r>
            <a:r>
              <a:rPr lang="en-IE" sz="1600" dirty="0" err="1"/>
              <a:t>tidak</a:t>
            </a:r>
            <a:r>
              <a:rPr lang="en-IE" sz="1600" dirty="0"/>
              <a:t> </a:t>
            </a:r>
            <a:r>
              <a:rPr lang="en-IE" sz="1600" dirty="0" err="1"/>
              <a:t>perlu</a:t>
            </a:r>
            <a:r>
              <a:rPr lang="en-IE" sz="1600" dirty="0"/>
              <a:t> </a:t>
            </a:r>
            <a:r>
              <a:rPr lang="en-IE" sz="1600" dirty="0" err="1"/>
              <a:t>dilakukan</a:t>
            </a:r>
            <a:r>
              <a:rPr lang="en-IE" sz="1600" dirty="0"/>
              <a:t> </a:t>
            </a:r>
            <a:r>
              <a:rPr lang="en-IE" sz="1600" dirty="0" err="1"/>
              <a:t>lagi</a:t>
            </a:r>
            <a:r>
              <a:rPr lang="en-IE" sz="1600" dirty="0"/>
              <a:t> dan </a:t>
            </a:r>
            <a:r>
              <a:rPr lang="en-IE" sz="1600" dirty="0" err="1"/>
              <a:t>poin</a:t>
            </a:r>
            <a:r>
              <a:rPr lang="en-IE" sz="1600" dirty="0"/>
              <a:t> </a:t>
            </a:r>
            <a:r>
              <a:rPr lang="en-IE" sz="1600" dirty="0" err="1"/>
              <a:t>akan</a:t>
            </a:r>
            <a:r>
              <a:rPr lang="en-IE" sz="1600" dirty="0"/>
              <a:t> </a:t>
            </a:r>
            <a:r>
              <a:rPr lang="en-IE" sz="1600" dirty="0" err="1"/>
              <a:t>diterapkan</a:t>
            </a:r>
            <a:r>
              <a:rPr lang="en-IE" sz="1600" dirty="0"/>
              <a:t> </a:t>
            </a:r>
            <a:r>
              <a:rPr lang="en-IE" sz="1600" dirty="0" err="1"/>
              <a:t>secara</a:t>
            </a:r>
            <a:r>
              <a:rPr lang="en-IE" sz="1600" dirty="0"/>
              <a:t> </a:t>
            </a:r>
            <a:r>
              <a:rPr lang="en-IE" sz="1600" dirty="0" err="1"/>
              <a:t>otomatis</a:t>
            </a:r>
            <a:r>
              <a:rPr lang="en-IE" sz="16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48811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28F052-C075-F90C-E4EB-197D7F86B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E521E92-3BF0-825B-55B0-93F49B51B7A8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093541" y="864000"/>
            <a:ext cx="6098458" cy="5994001"/>
            <a:chOff x="6093541" y="864000"/>
            <a:chExt cx="6098458" cy="5994001"/>
          </a:xfrm>
        </p:grpSpPr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4FC66CAB-68F3-2D0E-4071-3113DEFA252F}"/>
                </a:ext>
              </a:extLst>
            </p:cNvPr>
            <p:cNvPicPr>
              <a:picLocks noGrp="1" noRot="1" noMove="1" noResize="1" noEditPoints="1" noAdjustHandles="1" noChangeArrowheads="1" noChangeShapeType="1" noCrop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r="2578" b="6475"/>
            <a:stretch/>
          </p:blipFill>
          <p:spPr>
            <a:xfrm>
              <a:off x="6093541" y="864000"/>
              <a:ext cx="4414801" cy="5994000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ED2A50D-E53A-230E-F5A2-ABA1696EC2A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8868228" y="864001"/>
              <a:ext cx="3323771" cy="5994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dirty="0">
                <a:latin typeface="Cabin" pitchFamily="2" charset="0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410724-32EA-EFE6-5399-FCCF4355B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 err="1">
                <a:solidFill>
                  <a:schemeClr val="accent2"/>
                </a:solidFill>
              </a:rPr>
              <a:t>Peningkatan</a:t>
            </a:r>
            <a:r>
              <a:rPr lang="en-IE" dirty="0">
                <a:solidFill>
                  <a:schemeClr val="accent2"/>
                </a:solidFill>
              </a:rPr>
              <a:t> Program</a:t>
            </a:r>
            <a:br>
              <a:rPr lang="en-IE" dirty="0">
                <a:solidFill>
                  <a:schemeClr val="accent2"/>
                </a:solidFill>
              </a:rPr>
            </a:br>
            <a:r>
              <a:rPr lang="en-IE" dirty="0" err="1">
                <a:solidFill>
                  <a:schemeClr val="accent2"/>
                </a:solidFill>
              </a:rPr>
              <a:t>Referensi</a:t>
            </a:r>
            <a:r>
              <a:rPr lang="en-IE" dirty="0">
                <a:solidFill>
                  <a:schemeClr val="accent2"/>
                </a:solidFill>
              </a:rPr>
              <a:t> PC+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AA090-F7BB-C910-732E-429AD23A5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1" y="2053037"/>
            <a:ext cx="4522812" cy="3940963"/>
          </a:xfrm>
        </p:spPr>
        <p:txBody>
          <a:bodyPr numCol="1" spcCol="288000"/>
          <a:lstStyle/>
          <a:p>
            <a:pPr>
              <a:buClr>
                <a:schemeClr val="accent2"/>
              </a:buClr>
            </a:pPr>
            <a:r>
              <a:rPr lang="en-IE" sz="1600" dirty="0" err="1"/>
              <a:t>Sebelumnya</a:t>
            </a:r>
            <a:r>
              <a:rPr lang="en-IE" sz="1600" dirty="0"/>
              <a:t>, </a:t>
            </a:r>
            <a:r>
              <a:rPr lang="en-IE" sz="1600" dirty="0" err="1"/>
              <a:t>poin</a:t>
            </a:r>
            <a:r>
              <a:rPr lang="en-IE" sz="1600" dirty="0"/>
              <a:t> Program </a:t>
            </a:r>
            <a:r>
              <a:rPr lang="en-IE" sz="1600" dirty="0" err="1"/>
              <a:t>Referensi</a:t>
            </a:r>
            <a:r>
              <a:rPr lang="en-IE" sz="1600" dirty="0"/>
              <a:t> </a:t>
            </a:r>
            <a:r>
              <a:rPr lang="en-IE" sz="1600" dirty="0" err="1"/>
              <a:t>hanya</a:t>
            </a:r>
            <a:r>
              <a:rPr lang="en-IE" sz="1600" dirty="0"/>
              <a:t> </a:t>
            </a:r>
            <a:r>
              <a:rPr lang="en-IE" sz="1600" dirty="0" err="1"/>
              <a:t>dapat</a:t>
            </a:r>
            <a:r>
              <a:rPr lang="en-IE" sz="1600" dirty="0"/>
              <a:t> </a:t>
            </a:r>
            <a:r>
              <a:rPr lang="en-IE" sz="1600" dirty="0" err="1"/>
              <a:t>digunakan</a:t>
            </a:r>
            <a:r>
              <a:rPr lang="en-IE" sz="1600" dirty="0"/>
              <a:t> </a:t>
            </a:r>
            <a:r>
              <a:rPr lang="en-IE" sz="1600" dirty="0" err="1"/>
              <a:t>untuk</a:t>
            </a:r>
            <a:r>
              <a:rPr lang="en-IE" sz="1600" dirty="0"/>
              <a:t> </a:t>
            </a:r>
            <a:r>
              <a:rPr lang="en-IE" sz="1600" dirty="0" err="1"/>
              <a:t>produk</a:t>
            </a:r>
            <a:r>
              <a:rPr lang="en-IE" sz="1600" dirty="0"/>
              <a:t> patch. </a:t>
            </a:r>
            <a:r>
              <a:rPr lang="en-IE" sz="1600" dirty="0" err="1"/>
              <a:t>Sekarang</a:t>
            </a:r>
            <a:r>
              <a:rPr lang="en-IE" sz="1600" dirty="0"/>
              <a:t>, </a:t>
            </a:r>
            <a:r>
              <a:rPr lang="en-IE" sz="1600" dirty="0" err="1"/>
              <a:t>poin</a:t>
            </a:r>
            <a:r>
              <a:rPr lang="en-IE" sz="1600" dirty="0"/>
              <a:t> </a:t>
            </a:r>
            <a:r>
              <a:rPr lang="en-IE" sz="1600" dirty="0" err="1"/>
              <a:t>dapat</a:t>
            </a:r>
            <a:r>
              <a:rPr lang="en-IE" sz="1600" dirty="0"/>
              <a:t> </a:t>
            </a:r>
            <a:r>
              <a:rPr lang="en-IE" sz="1600" dirty="0" err="1"/>
              <a:t>digunakan</a:t>
            </a:r>
            <a:r>
              <a:rPr lang="en-IE" sz="1600" dirty="0"/>
              <a:t> </a:t>
            </a:r>
            <a:r>
              <a:rPr lang="en-IE" sz="1600" dirty="0" err="1"/>
              <a:t>untuk</a:t>
            </a:r>
            <a:r>
              <a:rPr lang="en-IE" sz="1600" dirty="0"/>
              <a:t> </a:t>
            </a:r>
            <a:r>
              <a:rPr lang="en-IE" sz="1600" dirty="0" err="1"/>
              <a:t>semua</a:t>
            </a:r>
            <a:r>
              <a:rPr lang="en-IE" sz="1600" dirty="0"/>
              <a:t> </a:t>
            </a:r>
            <a:r>
              <a:rPr lang="en-IE" sz="1600" dirty="0" err="1"/>
              <a:t>produk</a:t>
            </a:r>
            <a:r>
              <a:rPr lang="en-IE" sz="1600" dirty="0"/>
              <a:t> </a:t>
            </a:r>
            <a:r>
              <a:rPr lang="en-IE" sz="1600" dirty="0" err="1"/>
              <a:t>kecuali</a:t>
            </a:r>
            <a:r>
              <a:rPr lang="en-IE" sz="1600" dirty="0"/>
              <a:t> </a:t>
            </a:r>
            <a:r>
              <a:rPr lang="en-IE" sz="1600" dirty="0" err="1"/>
              <a:t>biaya</a:t>
            </a:r>
            <a:r>
              <a:rPr lang="en-IE" sz="1600" dirty="0"/>
              <a:t> </a:t>
            </a:r>
            <a:r>
              <a:rPr lang="en-IE" sz="1600" dirty="0" err="1"/>
              <a:t>perpanjangan</a:t>
            </a:r>
            <a:r>
              <a:rPr lang="en-IE" sz="1600" dirty="0"/>
              <a:t> </a:t>
            </a:r>
            <a:r>
              <a:rPr lang="en-IE" sz="1600" dirty="0" err="1"/>
              <a:t>keanggotaan</a:t>
            </a:r>
            <a:r>
              <a:rPr lang="en-IE" sz="1600" dirty="0"/>
              <a:t>. </a:t>
            </a:r>
          </a:p>
          <a:p>
            <a:pPr>
              <a:buClr>
                <a:schemeClr val="accent2"/>
              </a:buClr>
            </a:pPr>
            <a:r>
              <a:rPr lang="en-IE" sz="1600" dirty="0" err="1"/>
              <a:t>Persyaratan</a:t>
            </a:r>
            <a:r>
              <a:rPr lang="en-IE" sz="1600" dirty="0"/>
              <a:t> minimum subtotal </a:t>
            </a:r>
            <a:r>
              <a:rPr lang="en-IE" sz="1600" dirty="0" err="1"/>
              <a:t>pelanggan</a:t>
            </a:r>
            <a:r>
              <a:rPr lang="en-IE" sz="1600" dirty="0"/>
              <a:t> yang </a:t>
            </a:r>
            <a:r>
              <a:rPr lang="en-IE" sz="1600" dirty="0" err="1"/>
              <a:t>direferensikan</a:t>
            </a:r>
            <a:r>
              <a:rPr lang="en-IE" sz="1600" dirty="0"/>
              <a:t> </a:t>
            </a:r>
            <a:r>
              <a:rPr lang="en-IE" sz="1600" dirty="0" err="1"/>
              <a:t>akan</a:t>
            </a:r>
            <a:r>
              <a:rPr lang="en-IE" sz="1600" dirty="0"/>
              <a:t> </a:t>
            </a:r>
            <a:r>
              <a:rPr lang="en-IE" sz="1600" dirty="0" err="1"/>
              <a:t>dihapus</a:t>
            </a:r>
            <a:r>
              <a:rPr lang="en-IE" sz="1600" dirty="0"/>
              <a:t>. </a:t>
            </a:r>
            <a:r>
              <a:rPr lang="en-IE" sz="1600" dirty="0" err="1"/>
              <a:t>Semua</a:t>
            </a:r>
            <a:r>
              <a:rPr lang="en-IE" sz="1600" dirty="0"/>
              <a:t> </a:t>
            </a:r>
            <a:r>
              <a:rPr lang="en-IE" sz="1600" dirty="0" err="1"/>
              <a:t>pesanan</a:t>
            </a:r>
            <a:r>
              <a:rPr lang="en-IE" sz="1600" dirty="0"/>
              <a:t> </a:t>
            </a:r>
            <a:r>
              <a:rPr lang="en-IE" sz="1600" dirty="0" err="1"/>
              <a:t>dengan</a:t>
            </a:r>
            <a:r>
              <a:rPr lang="en-IE" sz="1600" dirty="0"/>
              <a:t> </a:t>
            </a:r>
            <a:r>
              <a:rPr lang="en-IE" sz="1600" dirty="0" err="1"/>
              <a:t>nilai</a:t>
            </a:r>
            <a:r>
              <a:rPr lang="en-IE" sz="1600" dirty="0"/>
              <a:t> BV </a:t>
            </a:r>
            <a:r>
              <a:rPr lang="en-IE" sz="1600" dirty="0" err="1"/>
              <a:t>akan</a:t>
            </a:r>
            <a:r>
              <a:rPr lang="en-IE" sz="1600" dirty="0"/>
              <a:t> </a:t>
            </a:r>
            <a:r>
              <a:rPr lang="en-IE" sz="1600" dirty="0" err="1"/>
              <a:t>dihitung</a:t>
            </a:r>
            <a:r>
              <a:rPr lang="en-IE" sz="1600" dirty="0"/>
              <a:t> </a:t>
            </a:r>
            <a:r>
              <a:rPr lang="en-IE" sz="1600" dirty="0" err="1"/>
              <a:t>sebagai</a:t>
            </a:r>
            <a:r>
              <a:rPr lang="en-IE" sz="1600" dirty="0"/>
              <a:t> </a:t>
            </a:r>
            <a:r>
              <a:rPr lang="en-IE" sz="1600" dirty="0" err="1"/>
              <a:t>pesanan</a:t>
            </a:r>
            <a:r>
              <a:rPr lang="en-IE" sz="1600" dirty="0"/>
              <a:t> yang </a:t>
            </a:r>
            <a:r>
              <a:rPr lang="en-IE" sz="1600" dirty="0" err="1"/>
              <a:t>memenuhi</a:t>
            </a:r>
            <a:r>
              <a:rPr lang="en-IE" sz="1600" dirty="0"/>
              <a:t> </a:t>
            </a:r>
            <a:r>
              <a:rPr lang="en-IE" sz="1600" dirty="0" err="1"/>
              <a:t>syarat</a:t>
            </a:r>
            <a:r>
              <a:rPr lang="en-IE" sz="1600" dirty="0"/>
              <a:t>. </a:t>
            </a:r>
          </a:p>
          <a:p>
            <a:pPr>
              <a:buClr>
                <a:schemeClr val="accent2"/>
              </a:buClr>
            </a:pPr>
            <a:r>
              <a:rPr lang="en-IE" sz="1600" dirty="0" err="1"/>
              <a:t>Kredit</a:t>
            </a:r>
            <a:r>
              <a:rPr lang="en-IE" sz="1600" dirty="0"/>
              <a:t> </a:t>
            </a:r>
            <a:r>
              <a:rPr lang="en-IE" sz="1600" dirty="0" err="1"/>
              <a:t>hanya</a:t>
            </a:r>
            <a:r>
              <a:rPr lang="en-IE" sz="1600" dirty="0"/>
              <a:t> </a:t>
            </a:r>
            <a:r>
              <a:rPr lang="en-IE" sz="1600" dirty="0" err="1"/>
              <a:t>berlaku</a:t>
            </a:r>
            <a:r>
              <a:rPr lang="en-IE" sz="1600" dirty="0"/>
              <a:t> </a:t>
            </a:r>
            <a:r>
              <a:rPr lang="en-IE" sz="1600" dirty="0" err="1"/>
              <a:t>untuk</a:t>
            </a:r>
            <a:r>
              <a:rPr lang="en-IE" sz="1600" dirty="0"/>
              <a:t> </a:t>
            </a:r>
            <a:r>
              <a:rPr lang="en-IE" sz="1600" dirty="0" err="1"/>
              <a:t>pesanan</a:t>
            </a:r>
            <a:r>
              <a:rPr lang="en-IE" sz="1600" dirty="0"/>
              <a:t> </a:t>
            </a:r>
            <a:r>
              <a:rPr lang="en-IE" sz="1600" dirty="0" err="1"/>
              <a:t>berlangganan</a:t>
            </a:r>
            <a:r>
              <a:rPr lang="en-IE" sz="1600" dirty="0"/>
              <a:t> </a:t>
            </a:r>
            <a:r>
              <a:rPr lang="en-IE" sz="1600" dirty="0" err="1"/>
              <a:t>bulanan</a:t>
            </a:r>
            <a:r>
              <a:rPr lang="en-IE" sz="1600" dirty="0"/>
              <a:t> (MSO) dan </a:t>
            </a:r>
            <a:r>
              <a:rPr lang="en-IE" sz="1600" dirty="0" err="1"/>
              <a:t>hanya</a:t>
            </a:r>
            <a:r>
              <a:rPr lang="en-IE" sz="1600" dirty="0"/>
              <a:t> </a:t>
            </a:r>
            <a:r>
              <a:rPr lang="en-IE" sz="1600" dirty="0" err="1"/>
              <a:t>mencakup</a:t>
            </a:r>
            <a:r>
              <a:rPr lang="en-IE" sz="1600" dirty="0"/>
              <a:t> </a:t>
            </a:r>
            <a:r>
              <a:rPr lang="en-IE" sz="1600" dirty="0" err="1"/>
              <a:t>produk</a:t>
            </a:r>
            <a:r>
              <a:rPr lang="en-IE" sz="1600" dirty="0"/>
              <a:t>, </a:t>
            </a:r>
            <a:r>
              <a:rPr lang="en-IE" sz="1600" dirty="0" err="1"/>
              <a:t>tidak</a:t>
            </a:r>
            <a:r>
              <a:rPr lang="en-IE" sz="1600" dirty="0"/>
              <a:t> </a:t>
            </a:r>
            <a:r>
              <a:rPr lang="en-IE" sz="1600" dirty="0" err="1"/>
              <a:t>termasuk</a:t>
            </a:r>
            <a:r>
              <a:rPr lang="en-IE" sz="1600" dirty="0"/>
              <a:t> </a:t>
            </a:r>
            <a:r>
              <a:rPr lang="en-IE" sz="1600" dirty="0" err="1"/>
              <a:t>ongkos</a:t>
            </a:r>
            <a:r>
              <a:rPr lang="en-IE" sz="1600" dirty="0"/>
              <a:t> </a:t>
            </a:r>
            <a:r>
              <a:rPr lang="en-IE" sz="1600" dirty="0" err="1"/>
              <a:t>kirim</a:t>
            </a:r>
            <a:r>
              <a:rPr lang="en-IE" sz="1600" dirty="0"/>
              <a:t> </a:t>
            </a:r>
            <a:r>
              <a:rPr lang="en-IE" sz="1600" dirty="0" err="1"/>
              <a:t>atau</a:t>
            </a:r>
            <a:r>
              <a:rPr lang="en-IE" sz="1600" dirty="0"/>
              <a:t> </a:t>
            </a:r>
            <a:r>
              <a:rPr lang="en-IE" sz="1600" dirty="0" err="1"/>
              <a:t>pajak</a:t>
            </a:r>
            <a:r>
              <a:rPr lang="en-IE" sz="1600" dirty="0"/>
              <a:t>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E710FE-9270-61E8-B647-91B7B30F1D42}"/>
              </a:ext>
            </a:extLst>
          </p:cNvPr>
          <p:cNvSpPr txBox="1">
            <a:spLocks/>
          </p:cNvSpPr>
          <p:nvPr/>
        </p:nvSpPr>
        <p:spPr>
          <a:xfrm>
            <a:off x="6728628" y="2074074"/>
            <a:ext cx="4596913" cy="1909363"/>
          </a:xfrm>
          <a:prstGeom prst="rect">
            <a:avLst/>
          </a:prstGeom>
        </p:spPr>
        <p:txBody>
          <a:bodyPr vert="horz" lIns="0" tIns="0" rIns="0" bIns="0" numCol="1" spcCol="28800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IE" sz="2000" b="1" dirty="0">
                <a:solidFill>
                  <a:schemeClr val="accent2"/>
                </a:solidFill>
              </a:rPr>
              <a:t>Widget Program </a:t>
            </a:r>
            <a:r>
              <a:rPr lang="en-IE" sz="2000" b="1" dirty="0" err="1">
                <a:solidFill>
                  <a:schemeClr val="accent2"/>
                </a:solidFill>
              </a:rPr>
              <a:t>Referensi</a:t>
            </a:r>
            <a:r>
              <a:rPr lang="en-IE" sz="2000" b="1" dirty="0">
                <a:solidFill>
                  <a:schemeClr val="accent2"/>
                </a:solidFill>
              </a:rPr>
              <a:t>: </a:t>
            </a:r>
            <a:endParaRPr lang="en-IE" sz="1600" dirty="0">
              <a:solidFill>
                <a:schemeClr val="accent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B67DC6-E842-F5E5-CBD4-BA839FB8D4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8629" y="2807386"/>
            <a:ext cx="5085542" cy="3186614"/>
          </a:xfrm>
          <a:prstGeom prst="roundRect">
            <a:avLst>
              <a:gd name="adj" fmla="val 4369"/>
            </a:avLst>
          </a:prstGeom>
        </p:spPr>
      </p:pic>
    </p:spTree>
    <p:extLst>
      <p:ext uri="{BB962C8B-B14F-4D97-AF65-F5344CB8AC3E}">
        <p14:creationId xmlns:p14="http://schemas.microsoft.com/office/powerpoint/2010/main" val="893060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983DE5-5107-EE35-F603-18D2D5BAEC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6F8EA-17B3-8FA9-3929-8F8987459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>
                <a:solidFill>
                  <a:schemeClr val="accent3"/>
                </a:solidFill>
              </a:rPr>
              <a:t>FAQs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932A0-5808-F9DF-79B5-BE3BFED86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1690688"/>
            <a:ext cx="10464000" cy="3940963"/>
          </a:xfrm>
        </p:spPr>
        <p:txBody>
          <a:bodyPr numCol="1"/>
          <a:lstStyle/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Q1	Kapan program </a:t>
            </a:r>
            <a:r>
              <a:rPr lang="en-US" sz="1200" b="1" dirty="0" err="1">
                <a:solidFill>
                  <a:schemeClr val="accent3"/>
                </a:solidFill>
              </a:rPr>
              <a:t>ini</a:t>
            </a:r>
            <a:r>
              <a:rPr lang="en-US" sz="1200" b="1" dirty="0">
                <a:solidFill>
                  <a:schemeClr val="accent3"/>
                </a:solidFill>
              </a:rPr>
              <a:t> </a:t>
            </a:r>
            <a:r>
              <a:rPr lang="en-US" sz="1200" b="1" dirty="0" err="1">
                <a:solidFill>
                  <a:schemeClr val="accent3"/>
                </a:solidFill>
              </a:rPr>
              <a:t>akan</a:t>
            </a:r>
            <a:r>
              <a:rPr lang="en-US" sz="1200" b="1" dirty="0">
                <a:solidFill>
                  <a:schemeClr val="accent3"/>
                </a:solidFill>
              </a:rPr>
              <a:t> </a:t>
            </a:r>
            <a:r>
              <a:rPr lang="en-US" sz="1200" b="1" dirty="0" err="1">
                <a:solidFill>
                  <a:schemeClr val="accent3"/>
                </a:solidFill>
              </a:rPr>
              <a:t>diluncurkan</a:t>
            </a:r>
            <a:r>
              <a:rPr lang="en-US" sz="1200" b="1" dirty="0">
                <a:solidFill>
                  <a:schemeClr val="accent3"/>
                </a:solidFill>
              </a:rPr>
              <a:t>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A1	Musim semi 2025.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Q2	DI NEGARA MANA PERUBAHAN INI AKAN BERLAKU?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A2	Di </a:t>
            </a:r>
            <a:r>
              <a:rPr lang="en-US" sz="1200" dirty="0" err="1"/>
              <a:t>semua</a:t>
            </a:r>
            <a:r>
              <a:rPr lang="en-US" sz="1200" dirty="0"/>
              <a:t> negara yang </a:t>
            </a:r>
            <a:r>
              <a:rPr lang="en-US" sz="1200" dirty="0" err="1"/>
              <a:t>saat</a:t>
            </a:r>
            <a:r>
              <a:rPr lang="en-US" sz="1200" dirty="0"/>
              <a:t> </a:t>
            </a:r>
            <a:r>
              <a:rPr lang="en-US" sz="1200" dirty="0" err="1"/>
              <a:t>ini</a:t>
            </a:r>
            <a:r>
              <a:rPr lang="en-US" sz="1200" dirty="0"/>
              <a:t> </a:t>
            </a:r>
            <a:r>
              <a:rPr lang="en-US" sz="1200" dirty="0" err="1"/>
              <a:t>memiliki</a:t>
            </a:r>
            <a:r>
              <a:rPr lang="en-US" sz="1200" dirty="0"/>
              <a:t> program PC/PC+, </a:t>
            </a:r>
            <a:r>
              <a:rPr lang="en-US" sz="1200" dirty="0" err="1"/>
              <a:t>kecuali</a:t>
            </a:r>
            <a:r>
              <a:rPr lang="en-US" sz="1200" dirty="0"/>
              <a:t> </a:t>
            </a:r>
            <a:r>
              <a:rPr lang="en-US" sz="1200" dirty="0" err="1"/>
              <a:t>Jepang</a:t>
            </a:r>
            <a:r>
              <a:rPr lang="en-US" sz="1200" dirty="0"/>
              <a:t> dan Korea.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Q3	APA SAJA PERUBAHAN DALAM PROGRAM PELANGGAN PRIORITAS (PC)?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A3	</a:t>
            </a:r>
            <a:r>
              <a:rPr lang="en-US" sz="1200" dirty="0" err="1"/>
              <a:t>Sebelumnya</a:t>
            </a:r>
            <a:r>
              <a:rPr lang="en-US" sz="1200" dirty="0"/>
              <a:t>, 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Prioritas</a:t>
            </a:r>
            <a:r>
              <a:rPr lang="en-US" sz="1200" dirty="0"/>
              <a:t> (PC) </a:t>
            </a:r>
            <a:r>
              <a:rPr lang="en-US" sz="1200" dirty="0" err="1"/>
              <a:t>menerima</a:t>
            </a:r>
            <a:r>
              <a:rPr lang="en-US" sz="1200" dirty="0"/>
              <a:t> merchandise </a:t>
            </a:r>
            <a:r>
              <a:rPr lang="en-US" sz="1200" dirty="0" err="1"/>
              <a:t>LifeWave</a:t>
            </a:r>
            <a:r>
              <a:rPr lang="en-US" sz="1200" dirty="0"/>
              <a:t> gratis </a:t>
            </a:r>
            <a:r>
              <a:rPr lang="en-US" sz="1200" dirty="0" err="1"/>
              <a:t>setelah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langganan</a:t>
            </a:r>
            <a:r>
              <a:rPr lang="en-US" sz="1200" dirty="0"/>
              <a:t> </a:t>
            </a:r>
            <a:r>
              <a:rPr lang="en-US" sz="1200" dirty="0" err="1"/>
              <a:t>bulanan</a:t>
            </a:r>
            <a:r>
              <a:rPr lang="en-US" sz="1200" dirty="0"/>
              <a:t> (MSO) ke-3, ke-6, ke-9, dan ke-12. </a:t>
            </a:r>
            <a:r>
              <a:rPr lang="en-US" sz="1200" dirty="0" err="1"/>
              <a:t>Sekarang</a:t>
            </a:r>
            <a:r>
              <a:rPr lang="en-US" sz="1200" dirty="0"/>
              <a:t>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menerima</a:t>
            </a:r>
            <a:r>
              <a:rPr lang="en-US" sz="1200" dirty="0"/>
              <a:t> </a:t>
            </a:r>
            <a:r>
              <a:rPr lang="en-US" sz="1200" dirty="0" err="1"/>
              <a:t>paket</a:t>
            </a:r>
            <a:r>
              <a:rPr lang="en-US" sz="1200" dirty="0"/>
              <a:t> </a:t>
            </a:r>
            <a:r>
              <a:rPr lang="en-US" sz="1200" dirty="0" err="1"/>
              <a:t>sampel</a:t>
            </a:r>
            <a:r>
              <a:rPr lang="en-US" sz="1200" dirty="0"/>
              <a:t> </a:t>
            </a:r>
            <a:r>
              <a:rPr lang="en-US" sz="1200" dirty="0" err="1"/>
              <a:t>berisi</a:t>
            </a:r>
            <a:r>
              <a:rPr lang="en-US" sz="1200" dirty="0"/>
              <a:t> 10 patch pada </a:t>
            </a:r>
            <a:r>
              <a:rPr lang="en-US" sz="1200" dirty="0" err="1"/>
              <a:t>periode</a:t>
            </a:r>
            <a:r>
              <a:rPr lang="en-US" sz="1200" dirty="0"/>
              <a:t> yang </a:t>
            </a:r>
            <a:r>
              <a:rPr lang="en-US" sz="1200" dirty="0" err="1"/>
              <a:t>sama.Sebagian</a:t>
            </a:r>
            <a:r>
              <a:rPr lang="en-US" sz="1200" dirty="0"/>
              <a:t> </a:t>
            </a:r>
            <a:r>
              <a:rPr lang="en-US" sz="1200" dirty="0" err="1"/>
              <a:t>besar</a:t>
            </a:r>
            <a:r>
              <a:rPr lang="en-US" sz="1200" dirty="0"/>
              <a:t> </a:t>
            </a:r>
            <a:r>
              <a:rPr lang="en-US" sz="1200" dirty="0" err="1"/>
              <a:t>pelanggan</a:t>
            </a:r>
            <a:r>
              <a:rPr lang="en-US" sz="1200" dirty="0"/>
              <a:t> PC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mendapatkan</a:t>
            </a:r>
            <a:r>
              <a:rPr lang="en-US" sz="1200" dirty="0"/>
              <a:t> </a:t>
            </a:r>
            <a:r>
              <a:rPr lang="en-US" sz="1200" dirty="0" err="1"/>
              <a:t>paket</a:t>
            </a:r>
            <a:r>
              <a:rPr lang="en-US" sz="1200" dirty="0"/>
              <a:t> </a:t>
            </a:r>
            <a:r>
              <a:rPr lang="en-US" sz="1200" dirty="0" err="1"/>
              <a:t>sampel</a:t>
            </a:r>
            <a:r>
              <a:rPr lang="en-US" sz="1200" dirty="0"/>
              <a:t> Y-Age Aeon pada </a:t>
            </a:r>
            <a:r>
              <a:rPr lang="en-US" sz="1200" dirty="0" err="1"/>
              <a:t>pesanan</a:t>
            </a:r>
            <a:r>
              <a:rPr lang="en-US" sz="1200" dirty="0"/>
              <a:t> ke-4, Y-Age Glutathione (</a:t>
            </a:r>
            <a:r>
              <a:rPr lang="en-US" sz="1200" dirty="0" err="1"/>
              <a:t>atau</a:t>
            </a:r>
            <a:r>
              <a:rPr lang="en-US" sz="1200" dirty="0"/>
              <a:t> Y-Age Renew di Kanada dan X39 di Thailand) pada </a:t>
            </a:r>
            <a:r>
              <a:rPr lang="en-US" sz="1200" dirty="0" err="1"/>
              <a:t>pesanan</a:t>
            </a:r>
            <a:r>
              <a:rPr lang="en-US" sz="1200" dirty="0"/>
              <a:t> ke-7, </a:t>
            </a:r>
            <a:r>
              <a:rPr lang="en-US" sz="1200" dirty="0" err="1"/>
              <a:t>serta</a:t>
            </a:r>
            <a:r>
              <a:rPr lang="en-US" sz="1200" dirty="0"/>
              <a:t> Silent Nights pada </a:t>
            </a:r>
            <a:r>
              <a:rPr lang="en-US" sz="1200" dirty="0" err="1"/>
              <a:t>pesanan</a:t>
            </a:r>
            <a:r>
              <a:rPr lang="en-US" sz="1200" dirty="0"/>
              <a:t> ke-10. </a:t>
            </a:r>
            <a:r>
              <a:rPr lang="en-US" sz="1200" dirty="0" err="1"/>
              <a:t>Setelah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ke-12,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dapat</a:t>
            </a:r>
            <a:r>
              <a:rPr lang="en-US" sz="1200" dirty="0"/>
              <a:t> </a:t>
            </a:r>
            <a:r>
              <a:rPr lang="en-US" sz="1200" dirty="0" err="1"/>
              <a:t>memilih</a:t>
            </a:r>
            <a:r>
              <a:rPr lang="en-US" sz="1200" dirty="0"/>
              <a:t> </a:t>
            </a:r>
            <a:r>
              <a:rPr lang="en-US" sz="1200" dirty="0" err="1"/>
              <a:t>antara</a:t>
            </a:r>
            <a:r>
              <a:rPr lang="en-US" sz="1200" dirty="0"/>
              <a:t> </a:t>
            </a:r>
            <a:r>
              <a:rPr lang="en-US" sz="1200" dirty="0" err="1"/>
              <a:t>kemasan</a:t>
            </a:r>
            <a:r>
              <a:rPr lang="en-US" sz="1200" dirty="0"/>
              <a:t> </a:t>
            </a:r>
            <a:r>
              <a:rPr lang="en-US" sz="1200" dirty="0" err="1"/>
              <a:t>reguler</a:t>
            </a:r>
            <a:r>
              <a:rPr lang="en-US" sz="1200" dirty="0"/>
              <a:t> salah </a:t>
            </a:r>
            <a:r>
              <a:rPr lang="en-US" sz="1200" dirty="0" err="1"/>
              <a:t>satu</a:t>
            </a:r>
            <a:r>
              <a:rPr lang="en-US" sz="1200" dirty="0"/>
              <a:t> </a:t>
            </a:r>
            <a:r>
              <a:rPr lang="en-US" sz="1200" dirty="0" err="1"/>
              <a:t>dari</a:t>
            </a:r>
            <a:r>
              <a:rPr lang="en-US" sz="1200" dirty="0"/>
              <a:t> </a:t>
            </a:r>
            <a:r>
              <a:rPr lang="en-US" sz="1200" dirty="0" err="1"/>
              <a:t>tiga</a:t>
            </a:r>
            <a:r>
              <a:rPr lang="en-US" sz="1200" dirty="0"/>
              <a:t> </a:t>
            </a:r>
            <a:r>
              <a:rPr lang="en-US" sz="1200" dirty="0" err="1"/>
              <a:t>produk</a:t>
            </a:r>
            <a:r>
              <a:rPr lang="en-US" sz="1200" dirty="0"/>
              <a:t> </a:t>
            </a:r>
            <a:r>
              <a:rPr lang="en-US" sz="1200" dirty="0" err="1"/>
              <a:t>tersebut</a:t>
            </a:r>
            <a:r>
              <a:rPr lang="en-US" sz="1200" dirty="0"/>
              <a:t> </a:t>
            </a:r>
            <a:r>
              <a:rPr lang="en-US" sz="1200" dirty="0" err="1"/>
              <a:t>atau</a:t>
            </a:r>
            <a:r>
              <a:rPr lang="en-US" sz="1200" dirty="0"/>
              <a:t> salah </a:t>
            </a:r>
            <a:r>
              <a:rPr lang="en-US" sz="1200" dirty="0" err="1"/>
              <a:t>satu</a:t>
            </a:r>
            <a:r>
              <a:rPr lang="en-US" sz="1200" dirty="0"/>
              <a:t> </a:t>
            </a:r>
            <a:r>
              <a:rPr lang="en-US" sz="1200" dirty="0" err="1"/>
              <a:t>produk</a:t>
            </a:r>
            <a:r>
              <a:rPr lang="en-US" sz="1200" dirty="0"/>
              <a:t> </a:t>
            </a:r>
            <a:r>
              <a:rPr lang="en-US" sz="1200" dirty="0" err="1"/>
              <a:t>Alavida</a:t>
            </a:r>
            <a:r>
              <a:rPr lang="en-US" sz="1200" dirty="0"/>
              <a:t>.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menerima</a:t>
            </a:r>
            <a:r>
              <a:rPr lang="en-US" sz="1200" dirty="0"/>
              <a:t> email </a:t>
            </a:r>
            <a:r>
              <a:rPr lang="en-US" sz="1200" dirty="0" err="1"/>
              <a:t>otomatis</a:t>
            </a:r>
            <a:r>
              <a:rPr lang="en-US" sz="1200" dirty="0"/>
              <a:t> </a:t>
            </a:r>
            <a:r>
              <a:rPr lang="en-US" sz="1200" dirty="0" err="1"/>
              <a:t>setelah</a:t>
            </a:r>
            <a:r>
              <a:rPr lang="en-US" sz="1200" dirty="0"/>
              <a:t> </a:t>
            </a:r>
            <a:r>
              <a:rPr lang="en-US" sz="1200" dirty="0" err="1"/>
              <a:t>bulan</a:t>
            </a:r>
            <a:r>
              <a:rPr lang="en-US" sz="1200" dirty="0"/>
              <a:t> ke-12 </a:t>
            </a:r>
            <a:r>
              <a:rPr lang="en-US" sz="1200" dirty="0" err="1"/>
              <a:t>dengan</a:t>
            </a:r>
            <a:r>
              <a:rPr lang="en-US" sz="1200" dirty="0"/>
              <a:t> </a:t>
            </a:r>
            <a:r>
              <a:rPr lang="en-US" sz="1200" dirty="0" err="1"/>
              <a:t>tautan</a:t>
            </a:r>
            <a:r>
              <a:rPr lang="en-US" sz="1200" dirty="0"/>
              <a:t> </a:t>
            </a:r>
            <a:r>
              <a:rPr lang="en-US" sz="1200" dirty="0" err="1"/>
              <a:t>ke</a:t>
            </a:r>
            <a:r>
              <a:rPr lang="en-US" sz="1200" dirty="0"/>
              <a:t> Back Office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memilih</a:t>
            </a:r>
            <a:r>
              <a:rPr lang="en-US" sz="1200" dirty="0"/>
              <a:t> </a:t>
            </a:r>
            <a:r>
              <a:rPr lang="en-US" sz="1200" dirty="0" err="1"/>
              <a:t>produk</a:t>
            </a:r>
            <a:r>
              <a:rPr lang="en-US" sz="1200" dirty="0"/>
              <a:t> yang </a:t>
            </a:r>
            <a:r>
              <a:rPr lang="en-US" sz="1200" dirty="0" err="1"/>
              <a:t>diinginkan</a:t>
            </a:r>
            <a:r>
              <a:rPr lang="en-US" sz="1200" dirty="0"/>
              <a:t>. Jika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memilih</a:t>
            </a:r>
            <a:r>
              <a:rPr lang="en-US" sz="1200" dirty="0"/>
              <a:t>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otomatis</a:t>
            </a:r>
            <a:r>
              <a:rPr lang="en-US" sz="1200" dirty="0"/>
              <a:t> </a:t>
            </a:r>
            <a:r>
              <a:rPr lang="en-US" sz="1200" dirty="0" err="1"/>
              <a:t>menerima</a:t>
            </a:r>
            <a:r>
              <a:rPr lang="en-US" sz="1200" dirty="0"/>
              <a:t> </a:t>
            </a:r>
            <a:r>
              <a:rPr lang="en-US" sz="1200" dirty="0" err="1"/>
              <a:t>kemasan</a:t>
            </a:r>
            <a:r>
              <a:rPr lang="en-US" sz="1200" dirty="0"/>
              <a:t> </a:t>
            </a:r>
            <a:r>
              <a:rPr lang="en-US" sz="1200" dirty="0" err="1"/>
              <a:t>penuh</a:t>
            </a:r>
            <a:r>
              <a:rPr lang="en-US" sz="1200" dirty="0"/>
              <a:t> Y-Age Aeon.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pelanggan</a:t>
            </a:r>
            <a:r>
              <a:rPr lang="en-US" sz="1200" dirty="0"/>
              <a:t> PC di Thailand,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menerima</a:t>
            </a:r>
            <a:r>
              <a:rPr lang="en-US" sz="1200" dirty="0"/>
              <a:t> </a:t>
            </a:r>
            <a:r>
              <a:rPr lang="en-US" sz="1200" dirty="0" err="1"/>
              <a:t>paket</a:t>
            </a:r>
            <a:r>
              <a:rPr lang="en-US" sz="1200" dirty="0"/>
              <a:t> </a:t>
            </a:r>
            <a:r>
              <a:rPr lang="en-US" sz="1200" dirty="0" err="1"/>
              <a:t>sampel</a:t>
            </a:r>
            <a:r>
              <a:rPr lang="en-US" sz="1200" dirty="0"/>
              <a:t> X39 </a:t>
            </a:r>
            <a:r>
              <a:rPr lang="en-US" sz="1200" dirty="0" err="1"/>
              <a:t>setelah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ke-7, </a:t>
            </a:r>
            <a:r>
              <a:rPr lang="en-US" sz="1200" dirty="0" err="1"/>
              <a:t>bukan</a:t>
            </a:r>
            <a:r>
              <a:rPr lang="en-US" sz="1200" dirty="0"/>
              <a:t> Glutathione.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Q4	BAGAIMANA JIKA SEORANG PELANGGAN PRIORITAS (PC) INGIN MENINGKATKAN KEANGGOTAAN KE PROGRAM PC+?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A4	</a:t>
            </a:r>
            <a:r>
              <a:rPr lang="en-US" sz="1200" dirty="0" err="1"/>
              <a:t>Setelah</a:t>
            </a:r>
            <a:r>
              <a:rPr lang="en-US" sz="1200" dirty="0"/>
              <a:t> </a:t>
            </a:r>
            <a:r>
              <a:rPr lang="en-US" sz="1200" dirty="0" err="1"/>
              <a:t>menyelesaikan</a:t>
            </a:r>
            <a:r>
              <a:rPr lang="en-US" sz="1200" dirty="0"/>
              <a:t> </a:t>
            </a:r>
            <a:r>
              <a:rPr lang="en-US" sz="1200" dirty="0" err="1"/>
              <a:t>satu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langganan</a:t>
            </a:r>
            <a:r>
              <a:rPr lang="en-US" sz="1200" dirty="0"/>
              <a:t> </a:t>
            </a:r>
            <a:r>
              <a:rPr lang="en-US" sz="1200" dirty="0" err="1"/>
              <a:t>bulanan</a:t>
            </a:r>
            <a:r>
              <a:rPr lang="en-US" sz="1200" dirty="0"/>
              <a:t> (MSO), </a:t>
            </a:r>
            <a:r>
              <a:rPr lang="en-US" sz="1200" dirty="0" err="1"/>
              <a:t>pelanggan</a:t>
            </a:r>
            <a:r>
              <a:rPr lang="en-US" sz="1200" dirty="0"/>
              <a:t> PC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memiliki</a:t>
            </a:r>
            <a:r>
              <a:rPr lang="en-US" sz="1200" dirty="0"/>
              <a:t> </a:t>
            </a:r>
            <a:r>
              <a:rPr lang="en-US" sz="1200" dirty="0" err="1"/>
              <a:t>kesempatan</a:t>
            </a:r>
            <a:r>
              <a:rPr lang="en-US" sz="1200" dirty="0"/>
              <a:t>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meningkatkan</a:t>
            </a:r>
            <a:r>
              <a:rPr lang="en-US" sz="1200" dirty="0"/>
              <a:t> </a:t>
            </a:r>
            <a:r>
              <a:rPr lang="en-US" sz="1200" dirty="0" err="1"/>
              <a:t>keanggotaan</a:t>
            </a:r>
            <a:r>
              <a:rPr lang="en-US" sz="1200" dirty="0"/>
              <a:t> </a:t>
            </a:r>
            <a:r>
              <a:rPr lang="en-US" sz="1200" dirty="0" err="1"/>
              <a:t>ke</a:t>
            </a:r>
            <a:r>
              <a:rPr lang="en-US" sz="1200" dirty="0"/>
              <a:t> PC+ </a:t>
            </a:r>
            <a:r>
              <a:rPr lang="en-US" sz="1200" dirty="0" err="1"/>
              <a:t>dengan</a:t>
            </a:r>
            <a:r>
              <a:rPr lang="en-US" sz="1200" dirty="0"/>
              <a:t> </a:t>
            </a:r>
            <a:r>
              <a:rPr lang="en-US" sz="1200" dirty="0" err="1"/>
              <a:t>biaya</a:t>
            </a:r>
            <a:r>
              <a:rPr lang="en-US" sz="1200" dirty="0"/>
              <a:t> $25 USD/€25. Jika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memilih</a:t>
            </a:r>
            <a:r>
              <a:rPr lang="en-US" sz="1200" dirty="0"/>
              <a:t> </a:t>
            </a:r>
            <a:r>
              <a:rPr lang="en-US" sz="1200" dirty="0" err="1"/>
              <a:t>opsi</a:t>
            </a:r>
            <a:r>
              <a:rPr lang="en-US" sz="1200" dirty="0"/>
              <a:t> </a:t>
            </a:r>
            <a:r>
              <a:rPr lang="en-US" sz="1200" dirty="0" err="1"/>
              <a:t>ini</a:t>
            </a:r>
            <a:r>
              <a:rPr lang="en-US" sz="1200" dirty="0"/>
              <a:t>, status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diperbarui</a:t>
            </a:r>
            <a:r>
              <a:rPr lang="en-US" sz="1200" dirty="0"/>
              <a:t> </a:t>
            </a:r>
            <a:r>
              <a:rPr lang="en-US" sz="1200" dirty="0" err="1"/>
              <a:t>ke</a:t>
            </a:r>
            <a:r>
              <a:rPr lang="en-US" sz="1200" dirty="0"/>
              <a:t> program PC+. 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Q5	APAKAH CARA MENDAFTAR SEBAGAI PELANGGAN PRIORITAS PLUS (PC+) BERBEDA DENGAN PELANGGAN PRIORITAS (PC)?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A5	Saat 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memilih</a:t>
            </a:r>
            <a:r>
              <a:rPr lang="en-US" sz="1200" dirty="0"/>
              <a:t> </a:t>
            </a:r>
            <a:r>
              <a:rPr lang="en-US" sz="1200" dirty="0" err="1"/>
              <a:t>produk</a:t>
            </a:r>
            <a:r>
              <a:rPr lang="en-US" sz="1200" dirty="0"/>
              <a:t> dan </a:t>
            </a:r>
            <a:r>
              <a:rPr lang="en-US" sz="1200" dirty="0" err="1"/>
              <a:t>mengklik</a:t>
            </a:r>
            <a:r>
              <a:rPr lang="en-US" sz="1200" dirty="0"/>
              <a:t> </a:t>
            </a:r>
            <a:r>
              <a:rPr lang="en-US" sz="1200" dirty="0" err="1"/>
              <a:t>tombol</a:t>
            </a:r>
            <a:r>
              <a:rPr lang="en-US" sz="1200" dirty="0"/>
              <a:t> “</a:t>
            </a:r>
            <a:r>
              <a:rPr lang="en-US" sz="1200" dirty="0" err="1"/>
              <a:t>Tambah</a:t>
            </a:r>
            <a:r>
              <a:rPr lang="en-US" sz="1200" dirty="0"/>
              <a:t> </a:t>
            </a:r>
            <a:r>
              <a:rPr lang="en-US" sz="1200" dirty="0" err="1"/>
              <a:t>ke</a:t>
            </a:r>
            <a:r>
              <a:rPr lang="en-US" sz="1200" dirty="0"/>
              <a:t> </a:t>
            </a:r>
            <a:r>
              <a:rPr lang="en-US" sz="1200" dirty="0" err="1"/>
              <a:t>Keranjang</a:t>
            </a:r>
            <a:r>
              <a:rPr lang="en-US" sz="1200" dirty="0"/>
              <a:t>,”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muncul</a:t>
            </a:r>
            <a:r>
              <a:rPr lang="en-US" sz="1200" dirty="0"/>
              <a:t> pop-up yang </a:t>
            </a:r>
            <a:r>
              <a:rPr lang="en-US" sz="1200" dirty="0" err="1"/>
              <a:t>menunjukkan</a:t>
            </a:r>
            <a:r>
              <a:rPr lang="en-US" sz="1200" dirty="0"/>
              <a:t> </a:t>
            </a:r>
            <a:r>
              <a:rPr lang="en-US" sz="1200" dirty="0" err="1"/>
              <a:t>tiga</a:t>
            </a:r>
            <a:r>
              <a:rPr lang="en-US" sz="1200" dirty="0"/>
              <a:t> </a:t>
            </a:r>
            <a:r>
              <a:rPr lang="en-US" sz="1200" dirty="0" err="1"/>
              <a:t>opsi</a:t>
            </a:r>
            <a:r>
              <a:rPr lang="en-US" sz="1200" dirty="0"/>
              <a:t>: 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Ritel</a:t>
            </a:r>
            <a:r>
              <a:rPr lang="en-US" sz="1200" dirty="0"/>
              <a:t>, 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Prioritas</a:t>
            </a:r>
            <a:r>
              <a:rPr lang="en-US" sz="1200" dirty="0"/>
              <a:t>, </a:t>
            </a:r>
            <a:r>
              <a:rPr lang="en-US" sz="1200" dirty="0" err="1"/>
              <a:t>atau</a:t>
            </a:r>
            <a:r>
              <a:rPr lang="en-US" sz="1200" dirty="0"/>
              <a:t> </a:t>
            </a:r>
            <a:r>
              <a:rPr lang="en-US" sz="1200" dirty="0" err="1"/>
              <a:t>Anggota</a:t>
            </a:r>
            <a:r>
              <a:rPr lang="en-US" sz="1200" dirty="0"/>
              <a:t> 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Prioritas</a:t>
            </a:r>
            <a:r>
              <a:rPr lang="en-US" sz="1200" dirty="0"/>
              <a:t> Plus (PC+). Jika 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memilih</a:t>
            </a:r>
            <a:r>
              <a:rPr lang="en-US" sz="1200" dirty="0"/>
              <a:t> PC+, </a:t>
            </a:r>
            <a:r>
              <a:rPr lang="en-US" sz="1200" dirty="0" err="1"/>
              <a:t>produk</a:t>
            </a:r>
            <a:r>
              <a:rPr lang="en-US" sz="1200" dirty="0"/>
              <a:t> yang </a:t>
            </a:r>
            <a:r>
              <a:rPr lang="en-US" sz="1200" dirty="0" err="1"/>
              <a:t>dipilih</a:t>
            </a:r>
            <a:r>
              <a:rPr lang="en-US" sz="1200" dirty="0"/>
              <a:t> dan </a:t>
            </a:r>
            <a:r>
              <a:rPr lang="en-US" sz="1200" dirty="0" err="1"/>
              <a:t>biaya</a:t>
            </a:r>
            <a:r>
              <a:rPr lang="en-US" sz="1200" dirty="0"/>
              <a:t> </a:t>
            </a:r>
            <a:r>
              <a:rPr lang="en-US" sz="1200" dirty="0" err="1"/>
              <a:t>pendaftaran</a:t>
            </a:r>
            <a:r>
              <a:rPr lang="en-US" sz="1200" dirty="0"/>
              <a:t> PC+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otomatis</a:t>
            </a:r>
            <a:r>
              <a:rPr lang="en-US" sz="1200" dirty="0"/>
              <a:t> </a:t>
            </a:r>
            <a:r>
              <a:rPr lang="en-US" sz="1200" dirty="0" err="1"/>
              <a:t>masuk</a:t>
            </a:r>
            <a:r>
              <a:rPr lang="en-US" sz="1200" dirty="0"/>
              <a:t> </a:t>
            </a:r>
            <a:r>
              <a:rPr lang="en-US" sz="1200" dirty="0" err="1"/>
              <a:t>ke</a:t>
            </a:r>
            <a:r>
              <a:rPr lang="en-US" sz="1200" dirty="0"/>
              <a:t> </a:t>
            </a:r>
            <a:r>
              <a:rPr lang="en-US" sz="1200" dirty="0" err="1"/>
              <a:t>keranjang</a:t>
            </a:r>
            <a:r>
              <a:rPr lang="en-US" sz="1200" dirty="0"/>
              <a:t> </a:t>
            </a:r>
            <a:r>
              <a:rPr lang="en-US" sz="1200" dirty="0" err="1"/>
              <a:t>belanja</a:t>
            </a:r>
            <a:r>
              <a:rPr lang="en-US" sz="1200" dirty="0"/>
              <a:t> </a:t>
            </a:r>
            <a:r>
              <a:rPr lang="en-US" sz="1200" dirty="0" err="1"/>
              <a:t>mereka</a:t>
            </a:r>
            <a:r>
              <a:rPr lang="en-US" sz="1200" dirty="0"/>
              <a:t>. </a:t>
            </a:r>
            <a:r>
              <a:rPr lang="en-US" sz="1200" dirty="0" err="1"/>
              <a:t>Setelah</a:t>
            </a:r>
            <a:r>
              <a:rPr lang="en-US" sz="1200" dirty="0"/>
              <a:t> </a:t>
            </a:r>
            <a:r>
              <a:rPr lang="en-US" sz="1200" dirty="0" err="1"/>
              <a:t>melanjutkan</a:t>
            </a:r>
            <a:r>
              <a:rPr lang="en-US" sz="1200" dirty="0"/>
              <a:t> </a:t>
            </a:r>
            <a:r>
              <a:rPr lang="en-US" sz="1200" dirty="0" err="1"/>
              <a:t>ke</a:t>
            </a:r>
            <a:r>
              <a:rPr lang="en-US" sz="1200" dirty="0"/>
              <a:t> </a:t>
            </a:r>
            <a:r>
              <a:rPr lang="en-US" sz="1200" dirty="0" err="1"/>
              <a:t>pembayaran</a:t>
            </a:r>
            <a:r>
              <a:rPr lang="en-US" sz="1200" dirty="0"/>
              <a:t> </a:t>
            </a:r>
            <a:r>
              <a:rPr lang="en-US" sz="1200" dirty="0" err="1"/>
              <a:t>sebagai</a:t>
            </a:r>
            <a:r>
              <a:rPr lang="en-US" sz="1200" dirty="0"/>
              <a:t> PC+,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diminta</a:t>
            </a:r>
            <a:r>
              <a:rPr lang="en-US" sz="1200" dirty="0"/>
              <a:t>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membuat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Berlangganan</a:t>
            </a:r>
            <a:r>
              <a:rPr lang="en-US" sz="1200" dirty="0"/>
              <a:t> </a:t>
            </a:r>
            <a:r>
              <a:rPr lang="en-US" sz="1200" dirty="0" err="1"/>
              <a:t>Bulanan</a:t>
            </a:r>
            <a:r>
              <a:rPr lang="en-US" sz="1200" dirty="0"/>
              <a:t> (MSO). 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dapat</a:t>
            </a:r>
            <a:r>
              <a:rPr lang="en-US" sz="1200" dirty="0"/>
              <a:t> </a:t>
            </a:r>
            <a:r>
              <a:rPr lang="en-US" sz="1200" dirty="0" err="1"/>
              <a:t>mengklik</a:t>
            </a:r>
            <a:r>
              <a:rPr lang="en-US" sz="1200" dirty="0"/>
              <a:t> </a:t>
            </a:r>
            <a:r>
              <a:rPr lang="en-US" sz="1200" dirty="0" err="1"/>
              <a:t>tombol</a:t>
            </a:r>
            <a:r>
              <a:rPr lang="en-US" sz="1200" dirty="0"/>
              <a:t> "default"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secara</a:t>
            </a:r>
            <a:r>
              <a:rPr lang="en-US" sz="1200" dirty="0"/>
              <a:t> </a:t>
            </a:r>
            <a:r>
              <a:rPr lang="en-US" sz="1200" dirty="0" err="1"/>
              <a:t>otomatis</a:t>
            </a:r>
            <a:r>
              <a:rPr lang="en-US" sz="1200" dirty="0"/>
              <a:t> </a:t>
            </a:r>
            <a:r>
              <a:rPr lang="en-US" sz="1200" dirty="0" err="1"/>
              <a:t>menambahkan</a:t>
            </a:r>
            <a:r>
              <a:rPr lang="en-US" sz="1200" dirty="0"/>
              <a:t> </a:t>
            </a:r>
            <a:r>
              <a:rPr lang="en-US" sz="1200" dirty="0" err="1"/>
              <a:t>produk</a:t>
            </a:r>
            <a:r>
              <a:rPr lang="en-US" sz="1200" dirty="0"/>
              <a:t> </a:t>
            </a:r>
            <a:r>
              <a:rPr lang="en-US" sz="1200" dirty="0" err="1"/>
              <a:t>dalam</a:t>
            </a:r>
            <a:r>
              <a:rPr lang="en-US" sz="1200" dirty="0"/>
              <a:t> </a:t>
            </a:r>
            <a:r>
              <a:rPr lang="en-US" sz="1200" dirty="0" err="1"/>
              <a:t>keranjang</a:t>
            </a:r>
            <a:r>
              <a:rPr lang="en-US" sz="1200" dirty="0"/>
              <a:t>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ke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berlangganan</a:t>
            </a:r>
            <a:r>
              <a:rPr lang="en-US" sz="1200" dirty="0"/>
              <a:t> </a:t>
            </a:r>
            <a:r>
              <a:rPr lang="en-US" sz="1200" dirty="0" err="1"/>
              <a:t>bulanan</a:t>
            </a:r>
            <a:r>
              <a:rPr lang="en-US" sz="1200" dirty="0"/>
              <a:t> (MSO), </a:t>
            </a:r>
            <a:r>
              <a:rPr lang="en-US" sz="1200" dirty="0" err="1"/>
              <a:t>lalu</a:t>
            </a:r>
            <a:r>
              <a:rPr lang="en-US" sz="1200" dirty="0"/>
              <a:t> </a:t>
            </a:r>
            <a:r>
              <a:rPr lang="en-US" sz="1200" dirty="0" err="1"/>
              <a:t>memilih</a:t>
            </a:r>
            <a:r>
              <a:rPr lang="en-US" sz="1200" dirty="0"/>
              <a:t> </a:t>
            </a:r>
            <a:r>
              <a:rPr lang="en-US" sz="1200" dirty="0" err="1"/>
              <a:t>lebih</a:t>
            </a:r>
            <a:r>
              <a:rPr lang="en-US" sz="1200" dirty="0"/>
              <a:t> </a:t>
            </a:r>
            <a:r>
              <a:rPr lang="en-US" sz="1200" dirty="0" err="1"/>
              <a:t>banyak</a:t>
            </a:r>
            <a:r>
              <a:rPr lang="en-US" sz="1200" dirty="0"/>
              <a:t> </a:t>
            </a:r>
            <a:r>
              <a:rPr lang="en-US" sz="1200" dirty="0" err="1"/>
              <a:t>produk</a:t>
            </a:r>
            <a:r>
              <a:rPr lang="en-US" sz="1200" dirty="0"/>
              <a:t>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Berlangganan</a:t>
            </a:r>
            <a:r>
              <a:rPr lang="en-US" sz="1200" dirty="0"/>
              <a:t> </a:t>
            </a:r>
            <a:r>
              <a:rPr lang="en-US" sz="1200" dirty="0" err="1"/>
              <a:t>Bulanan</a:t>
            </a:r>
            <a:r>
              <a:rPr lang="en-US" sz="1200" dirty="0"/>
              <a:t> (MSO) </a:t>
            </a:r>
            <a:r>
              <a:rPr lang="en-US" sz="1200" dirty="0" err="1"/>
              <a:t>atau</a:t>
            </a:r>
            <a:r>
              <a:rPr lang="en-US" sz="1200" dirty="0"/>
              <a:t>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satu</a:t>
            </a:r>
            <a:r>
              <a:rPr lang="en-US" sz="1200" dirty="0"/>
              <a:t> kali </a:t>
            </a:r>
            <a:r>
              <a:rPr lang="en-US" sz="1200" dirty="0" err="1"/>
              <a:t>saja</a:t>
            </a:r>
            <a:r>
              <a:rPr lang="en-US" sz="1200" dirty="0"/>
              <a:t>. </a:t>
            </a:r>
            <a:r>
              <a:rPr lang="en-US" sz="1200" dirty="0" err="1"/>
              <a:t>Mereka</a:t>
            </a:r>
            <a:r>
              <a:rPr lang="en-US" sz="1200" dirty="0"/>
              <a:t> juga </a:t>
            </a:r>
            <a:r>
              <a:rPr lang="en-US" sz="1200" dirty="0" err="1"/>
              <a:t>bisa</a:t>
            </a:r>
            <a:r>
              <a:rPr lang="en-US" sz="1200" dirty="0"/>
              <a:t> </a:t>
            </a:r>
            <a:r>
              <a:rPr lang="en-US" sz="1200" dirty="0" err="1"/>
              <a:t>menentukan</a:t>
            </a:r>
            <a:r>
              <a:rPr lang="en-US" sz="1200" dirty="0"/>
              <a:t> </a:t>
            </a:r>
            <a:r>
              <a:rPr lang="en-US" sz="1200" dirty="0" err="1"/>
              <a:t>tanggal</a:t>
            </a:r>
            <a:r>
              <a:rPr lang="en-US" sz="1200" dirty="0"/>
              <a:t> yang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inginkan</a:t>
            </a:r>
            <a:r>
              <a:rPr lang="en-US" sz="1200" dirty="0"/>
              <a:t>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mulai</a:t>
            </a:r>
            <a:r>
              <a:rPr lang="en-US" sz="1200" dirty="0"/>
              <a:t> </a:t>
            </a:r>
            <a:r>
              <a:rPr lang="en-US" sz="1200" dirty="0" err="1"/>
              <a:t>menerima</a:t>
            </a:r>
            <a:r>
              <a:rPr lang="en-US" sz="1200" dirty="0"/>
              <a:t> </a:t>
            </a:r>
            <a:r>
              <a:rPr lang="en-US" sz="1200" dirty="0" err="1"/>
              <a:t>berlangganan</a:t>
            </a:r>
            <a:r>
              <a:rPr lang="en-US" sz="1200" dirty="0"/>
              <a:t> </a:t>
            </a:r>
            <a:r>
              <a:rPr lang="en-US" sz="1200" dirty="0" err="1"/>
              <a:t>produk</a:t>
            </a:r>
            <a:r>
              <a:rPr lang="en-US" sz="1200" dirty="0"/>
              <a:t> </a:t>
            </a:r>
            <a:r>
              <a:rPr lang="en-US" sz="1200" dirty="0" err="1"/>
              <a:t>mereka</a:t>
            </a:r>
            <a:r>
              <a:rPr lang="en-US" sz="1200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2159950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3F539C-A31C-1357-64B2-1D63CCB88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6B805-D73C-632E-D363-DC9D4330E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>
                <a:solidFill>
                  <a:schemeClr val="accent3"/>
                </a:solidFill>
              </a:rPr>
              <a:t>FAQs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B2774A9-2F1C-EF60-51FE-E5A984421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1690688"/>
            <a:ext cx="10464000" cy="3940963"/>
          </a:xfrm>
        </p:spPr>
        <p:txBody>
          <a:bodyPr numCol="1"/>
          <a:lstStyle/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Q6	APA YANG TERJADI JIKA PELANGGAN PC+ TIDAK MEMBAYAR BIAYA PERPANJANGAN PADA TANGGAL JATUH TEMPO TETAPI MASIH MEMILIKI PESANAN BERLANGGANAN BULANAN (MSO) YANG AKTIF?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A6	Jika </a:t>
            </a:r>
            <a:r>
              <a:rPr lang="en-US" sz="1200" dirty="0" err="1"/>
              <a:t>pelanggan</a:t>
            </a:r>
            <a:r>
              <a:rPr lang="en-US" sz="1200" dirty="0"/>
              <a:t> PC+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membayar</a:t>
            </a:r>
            <a:r>
              <a:rPr lang="en-US" sz="1200" dirty="0"/>
              <a:t> </a:t>
            </a:r>
            <a:r>
              <a:rPr lang="en-US" sz="1200" dirty="0" err="1"/>
              <a:t>biaya</a:t>
            </a:r>
            <a:r>
              <a:rPr lang="en-US" sz="1200" dirty="0"/>
              <a:t> </a:t>
            </a:r>
            <a:r>
              <a:rPr lang="en-US" sz="1200" dirty="0" err="1"/>
              <a:t>perpanjangan</a:t>
            </a:r>
            <a:r>
              <a:rPr lang="en-US" sz="1200" dirty="0"/>
              <a:t> </a:t>
            </a:r>
            <a:r>
              <a:rPr lang="en-US" sz="1200" dirty="0" err="1"/>
              <a:t>dalam</a:t>
            </a:r>
            <a:r>
              <a:rPr lang="en-US" sz="1200" dirty="0"/>
              <a:t> </a:t>
            </a:r>
            <a:r>
              <a:rPr lang="en-US" sz="1200" dirty="0" err="1"/>
              <a:t>waktu</a:t>
            </a:r>
            <a:r>
              <a:rPr lang="en-US" sz="1200" dirty="0"/>
              <a:t> </a:t>
            </a:r>
            <a:r>
              <a:rPr lang="en-US" sz="1200" dirty="0" err="1"/>
              <a:t>satu</a:t>
            </a:r>
            <a:r>
              <a:rPr lang="en-US" sz="1200" dirty="0"/>
              <a:t> </a:t>
            </a:r>
            <a:r>
              <a:rPr lang="en-US" sz="1200" dirty="0" err="1"/>
              <a:t>minggu</a:t>
            </a:r>
            <a:r>
              <a:rPr lang="en-US" sz="1200" dirty="0"/>
              <a:t> </a:t>
            </a:r>
            <a:r>
              <a:rPr lang="en-US" sz="1200" dirty="0" err="1"/>
              <a:t>setelah</a:t>
            </a:r>
            <a:r>
              <a:rPr lang="en-US" sz="1200" dirty="0"/>
              <a:t> </a:t>
            </a:r>
            <a:r>
              <a:rPr lang="en-US" sz="1200" dirty="0" err="1"/>
              <a:t>tanggal</a:t>
            </a:r>
            <a:r>
              <a:rPr lang="en-US" sz="1200" dirty="0"/>
              <a:t> </a:t>
            </a:r>
            <a:r>
              <a:rPr lang="en-US" sz="1200" dirty="0" err="1"/>
              <a:t>perpanjangan</a:t>
            </a:r>
            <a:r>
              <a:rPr lang="en-US" sz="1200" dirty="0"/>
              <a:t>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masih</a:t>
            </a:r>
            <a:r>
              <a:rPr lang="en-US" sz="1200" dirty="0"/>
              <a:t> </a:t>
            </a:r>
            <a:r>
              <a:rPr lang="en-US" sz="1200" dirty="0" err="1"/>
              <a:t>bisa</a:t>
            </a:r>
            <a:r>
              <a:rPr lang="en-US" sz="1200" dirty="0"/>
              <a:t> </a:t>
            </a:r>
            <a:r>
              <a:rPr lang="en-US" sz="1200" dirty="0" err="1"/>
              <a:t>menikmati</a:t>
            </a:r>
            <a:r>
              <a:rPr lang="en-US" sz="1200" dirty="0"/>
              <a:t> </a:t>
            </a:r>
            <a:r>
              <a:rPr lang="en-US" sz="1200" dirty="0" err="1"/>
              <a:t>harga</a:t>
            </a:r>
            <a:r>
              <a:rPr lang="en-US" sz="1200" dirty="0"/>
              <a:t> distributor </a:t>
            </a:r>
            <a:r>
              <a:rPr lang="en-US" sz="1200" dirty="0" err="1"/>
              <a:t>sebagai</a:t>
            </a:r>
            <a:r>
              <a:rPr lang="en-US" sz="1200" dirty="0"/>
              <a:t> 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Prioritas</a:t>
            </a:r>
            <a:r>
              <a:rPr lang="en-US" sz="1200" dirty="0"/>
              <a:t>, </a:t>
            </a:r>
            <a:r>
              <a:rPr lang="en-US" sz="1200" dirty="0" err="1"/>
              <a:t>tetapi</a:t>
            </a:r>
            <a:r>
              <a:rPr lang="en-US" sz="1200" dirty="0"/>
              <a:t>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mendapatkan</a:t>
            </a:r>
            <a:r>
              <a:rPr lang="en-US" sz="1200" dirty="0"/>
              <a:t> </a:t>
            </a:r>
            <a:r>
              <a:rPr lang="en-US" sz="1200" dirty="0" err="1"/>
              <a:t>manfaat</a:t>
            </a:r>
            <a:r>
              <a:rPr lang="en-US" sz="1200" dirty="0"/>
              <a:t> </a:t>
            </a:r>
            <a:r>
              <a:rPr lang="en-US" sz="1200" dirty="0" err="1"/>
              <a:t>tambahan</a:t>
            </a:r>
            <a:r>
              <a:rPr lang="en-US" sz="1200" dirty="0"/>
              <a:t> </a:t>
            </a:r>
            <a:r>
              <a:rPr lang="en-US" sz="1200" dirty="0" err="1"/>
              <a:t>sebagai</a:t>
            </a:r>
            <a:r>
              <a:rPr lang="en-US" sz="1200" dirty="0"/>
              <a:t> </a:t>
            </a:r>
            <a:r>
              <a:rPr lang="en-US" sz="1200" dirty="0" err="1"/>
              <a:t>pelanggan</a:t>
            </a:r>
            <a:r>
              <a:rPr lang="en-US" sz="1200" dirty="0"/>
              <a:t> PC+. Jika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memiliki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Berlangganan</a:t>
            </a:r>
            <a:r>
              <a:rPr lang="en-US" sz="1200" dirty="0"/>
              <a:t> </a:t>
            </a:r>
            <a:r>
              <a:rPr lang="en-US" sz="1200" dirty="0" err="1"/>
              <a:t>Bulanan</a:t>
            </a:r>
            <a:r>
              <a:rPr lang="en-US" sz="1200" dirty="0"/>
              <a:t> (MSO) </a:t>
            </a:r>
            <a:r>
              <a:rPr lang="en-US" sz="1200" dirty="0" err="1"/>
              <a:t>aktif</a:t>
            </a:r>
            <a:r>
              <a:rPr lang="en-US" sz="1200" dirty="0"/>
              <a:t>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harus</a:t>
            </a:r>
            <a:r>
              <a:rPr lang="en-US" sz="1200" dirty="0"/>
              <a:t> </a:t>
            </a:r>
            <a:r>
              <a:rPr lang="en-US" sz="1200" dirty="0" err="1"/>
              <a:t>membeli</a:t>
            </a:r>
            <a:r>
              <a:rPr lang="en-US" sz="1200" dirty="0"/>
              <a:t> </a:t>
            </a:r>
            <a:r>
              <a:rPr lang="en-US" sz="1200" dirty="0" err="1"/>
              <a:t>produk</a:t>
            </a:r>
            <a:r>
              <a:rPr lang="en-US" sz="1200" dirty="0"/>
              <a:t> </a:t>
            </a:r>
            <a:r>
              <a:rPr lang="en-US" sz="1200" dirty="0" err="1"/>
              <a:t>dengan</a:t>
            </a:r>
            <a:r>
              <a:rPr lang="en-US" sz="1200" dirty="0"/>
              <a:t> </a:t>
            </a:r>
            <a:r>
              <a:rPr lang="en-US" sz="1200" dirty="0" err="1"/>
              <a:t>harga</a:t>
            </a:r>
            <a:r>
              <a:rPr lang="en-US" sz="1200" dirty="0"/>
              <a:t> </a:t>
            </a:r>
            <a:r>
              <a:rPr lang="en-US" sz="1200" dirty="0" err="1"/>
              <a:t>ritel</a:t>
            </a:r>
            <a:r>
              <a:rPr lang="en-US" sz="1200" dirty="0"/>
              <a:t>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Q7	BERAPA LAMA MASA KEANGGOTAAN PC+ BERLAKU?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A7	</a:t>
            </a:r>
            <a:r>
              <a:rPr lang="en-US" sz="1200" dirty="0" err="1"/>
              <a:t>Keanggotaan</a:t>
            </a:r>
            <a:r>
              <a:rPr lang="en-US" sz="1200" dirty="0"/>
              <a:t> PC+ </a:t>
            </a:r>
            <a:r>
              <a:rPr lang="en-US" sz="1200" dirty="0" err="1"/>
              <a:t>berlaku</a:t>
            </a:r>
            <a:r>
              <a:rPr lang="en-US" sz="1200" dirty="0"/>
              <a:t> </a:t>
            </a:r>
            <a:r>
              <a:rPr lang="en-US" sz="1200" dirty="0" err="1"/>
              <a:t>selama</a:t>
            </a:r>
            <a:r>
              <a:rPr lang="en-US" sz="1200" dirty="0"/>
              <a:t> </a:t>
            </a:r>
            <a:r>
              <a:rPr lang="en-US" sz="1200" dirty="0" err="1"/>
              <a:t>satu</a:t>
            </a:r>
            <a:r>
              <a:rPr lang="en-US" sz="1200" dirty="0"/>
              <a:t> </a:t>
            </a:r>
            <a:r>
              <a:rPr lang="en-US" sz="1200" dirty="0" err="1"/>
              <a:t>tahun</a:t>
            </a:r>
            <a:r>
              <a:rPr lang="en-US" sz="1200" dirty="0"/>
              <a:t> </a:t>
            </a:r>
            <a:r>
              <a:rPr lang="en-US" sz="1200" dirty="0" err="1"/>
              <a:t>sejak</a:t>
            </a:r>
            <a:r>
              <a:rPr lang="en-US" sz="1200" dirty="0"/>
              <a:t> </a:t>
            </a:r>
            <a:r>
              <a:rPr lang="en-US" sz="1200" dirty="0" err="1"/>
              <a:t>pertama</a:t>
            </a:r>
            <a:r>
              <a:rPr lang="en-US" sz="1200" dirty="0"/>
              <a:t> kali </a:t>
            </a:r>
            <a:r>
              <a:rPr lang="en-US" sz="1200" dirty="0" err="1"/>
              <a:t>mendaftar</a:t>
            </a:r>
            <a:r>
              <a:rPr lang="en-US" sz="1200" dirty="0"/>
              <a:t>. PC+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lagi</a:t>
            </a:r>
            <a:r>
              <a:rPr lang="en-US" sz="1200" dirty="0"/>
              <a:t> </a:t>
            </a:r>
            <a:r>
              <a:rPr lang="en-US" sz="1200" dirty="0" err="1"/>
              <a:t>mendapatkan</a:t>
            </a:r>
            <a:r>
              <a:rPr lang="en-US" sz="1200" dirty="0"/>
              <a:t> </a:t>
            </a:r>
            <a:r>
              <a:rPr lang="en-US" sz="1200" dirty="0" err="1"/>
              <a:t>perpanjangan</a:t>
            </a:r>
            <a:r>
              <a:rPr lang="en-US" sz="1200" dirty="0"/>
              <a:t> </a:t>
            </a:r>
            <a:r>
              <a:rPr lang="en-US" sz="1200" dirty="0" err="1"/>
              <a:t>langganan</a:t>
            </a:r>
            <a:r>
              <a:rPr lang="en-US" sz="1200" dirty="0"/>
              <a:t> gratis </a:t>
            </a:r>
            <a:r>
              <a:rPr lang="en-US" sz="1200" dirty="0" err="1"/>
              <a:t>setelah</a:t>
            </a:r>
            <a:r>
              <a:rPr lang="en-US" sz="1200" dirty="0"/>
              <a:t> </a:t>
            </a:r>
            <a:r>
              <a:rPr lang="en-US" sz="1200" dirty="0" err="1"/>
              <a:t>tahun</a:t>
            </a:r>
            <a:r>
              <a:rPr lang="en-US" sz="1200" dirty="0"/>
              <a:t> </a:t>
            </a:r>
            <a:r>
              <a:rPr lang="en-US" sz="1200" dirty="0" err="1"/>
              <a:t>pertama</a:t>
            </a:r>
            <a:r>
              <a:rPr lang="en-US" sz="1200" dirty="0"/>
              <a:t>. </a:t>
            </a:r>
            <a:r>
              <a:rPr lang="en-US" sz="1200" dirty="0" err="1"/>
              <a:t>Semua</a:t>
            </a:r>
            <a:r>
              <a:rPr lang="en-US" sz="1200" dirty="0"/>
              <a:t> </a:t>
            </a:r>
            <a:r>
              <a:rPr lang="en-US" sz="1200" dirty="0" err="1"/>
              <a:t>pelanggan</a:t>
            </a:r>
            <a:r>
              <a:rPr lang="en-US" sz="1200" dirty="0"/>
              <a:t> PC+ </a:t>
            </a:r>
            <a:r>
              <a:rPr lang="en-US" sz="1200" dirty="0" err="1"/>
              <a:t>harus</a:t>
            </a:r>
            <a:r>
              <a:rPr lang="en-US" sz="1200" dirty="0"/>
              <a:t> </a:t>
            </a:r>
            <a:r>
              <a:rPr lang="en-US" sz="1200" dirty="0" err="1"/>
              <a:t>membayar</a:t>
            </a:r>
            <a:r>
              <a:rPr lang="en-US" sz="1200" dirty="0"/>
              <a:t> </a:t>
            </a:r>
            <a:r>
              <a:rPr lang="en-US" sz="1200" dirty="0" err="1"/>
              <a:t>biaya</a:t>
            </a:r>
            <a:r>
              <a:rPr lang="en-US" sz="1200" dirty="0"/>
              <a:t> </a:t>
            </a:r>
            <a:r>
              <a:rPr lang="en-US" sz="1200" dirty="0" err="1"/>
              <a:t>perpanjangan</a:t>
            </a:r>
            <a:r>
              <a:rPr lang="en-US" sz="1200" dirty="0"/>
              <a:t> </a:t>
            </a:r>
            <a:r>
              <a:rPr lang="en-US" sz="1200" dirty="0" err="1"/>
              <a:t>sebesar</a:t>
            </a:r>
            <a:r>
              <a:rPr lang="en-US" sz="1200" dirty="0"/>
              <a:t> $25/€25 </a:t>
            </a:r>
            <a:r>
              <a:rPr lang="en-US" sz="1200" dirty="0" err="1"/>
              <a:t>setiap</a:t>
            </a:r>
            <a:r>
              <a:rPr lang="en-US" sz="1200" dirty="0"/>
              <a:t> </a:t>
            </a:r>
            <a:r>
              <a:rPr lang="en-US" sz="1200" dirty="0" err="1"/>
              <a:t>tahun</a:t>
            </a:r>
            <a:r>
              <a:rPr lang="en-US" sz="1200" dirty="0"/>
              <a:t>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tetap</a:t>
            </a:r>
            <a:r>
              <a:rPr lang="en-US" sz="1200" dirty="0"/>
              <a:t> </a:t>
            </a:r>
            <a:r>
              <a:rPr lang="en-US" sz="1200" dirty="0" err="1"/>
              <a:t>menjadi</a:t>
            </a:r>
            <a:r>
              <a:rPr lang="en-US" sz="1200" dirty="0"/>
              <a:t> </a:t>
            </a:r>
            <a:r>
              <a:rPr lang="en-US" sz="1200" dirty="0" err="1"/>
              <a:t>anggota</a:t>
            </a:r>
            <a:r>
              <a:rPr lang="en-US" sz="1200" dirty="0"/>
              <a:t> PC+.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Q8	APA YANG TERJADI JIKA PELANGGAN PC+ MEMBATALKAN PESANAN BERLANGGANAN BULANAN (MSO) MEREKA?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A8	Jika </a:t>
            </a:r>
            <a:r>
              <a:rPr lang="en-US" sz="1200" dirty="0" err="1"/>
              <a:t>pelanggan</a:t>
            </a:r>
            <a:r>
              <a:rPr lang="en-US" sz="1200" dirty="0"/>
              <a:t> PC+ </a:t>
            </a:r>
            <a:r>
              <a:rPr lang="en-US" sz="1200" dirty="0" err="1"/>
              <a:t>membatalkan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Berlangganan</a:t>
            </a:r>
            <a:r>
              <a:rPr lang="en-US" sz="1200" dirty="0"/>
              <a:t> </a:t>
            </a:r>
            <a:r>
              <a:rPr lang="en-US" sz="1200" dirty="0" err="1"/>
              <a:t>Bulanan</a:t>
            </a:r>
            <a:r>
              <a:rPr lang="en-US" sz="1200" dirty="0"/>
              <a:t> (MSO) </a:t>
            </a:r>
            <a:r>
              <a:rPr lang="en-US" sz="1200" dirty="0" err="1"/>
              <a:t>mereka</a:t>
            </a:r>
            <a:r>
              <a:rPr lang="en-US" sz="1200" dirty="0"/>
              <a:t>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masih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tetap</a:t>
            </a:r>
            <a:r>
              <a:rPr lang="en-US" sz="1200" dirty="0"/>
              <a:t> </a:t>
            </a:r>
            <a:r>
              <a:rPr lang="en-US" sz="1200" dirty="0" err="1"/>
              <a:t>menjadi</a:t>
            </a:r>
            <a:r>
              <a:rPr lang="en-US" sz="1200" dirty="0"/>
              <a:t> </a:t>
            </a:r>
            <a:r>
              <a:rPr lang="en-US" sz="1200" dirty="0" err="1"/>
              <a:t>anggota</a:t>
            </a:r>
            <a:r>
              <a:rPr lang="en-US" sz="1200" dirty="0"/>
              <a:t> PC+ </a:t>
            </a:r>
            <a:r>
              <a:rPr lang="en-US" sz="1200" dirty="0" err="1"/>
              <a:t>hingga</a:t>
            </a:r>
            <a:r>
              <a:rPr lang="en-US" sz="1200" dirty="0"/>
              <a:t> </a:t>
            </a:r>
            <a:r>
              <a:rPr lang="en-US" sz="1200" dirty="0" err="1"/>
              <a:t>tanggal</a:t>
            </a:r>
            <a:r>
              <a:rPr lang="en-US" sz="1200" dirty="0"/>
              <a:t> </a:t>
            </a:r>
            <a:r>
              <a:rPr lang="en-US" sz="1200" dirty="0" err="1"/>
              <a:t>perpanjangan</a:t>
            </a:r>
            <a:r>
              <a:rPr lang="en-US" sz="1200" dirty="0"/>
              <a:t> </a:t>
            </a:r>
            <a:r>
              <a:rPr lang="en-US" sz="1200" dirty="0" err="1"/>
              <a:t>berikutnya</a:t>
            </a:r>
            <a:r>
              <a:rPr lang="en-US" sz="1200" dirty="0"/>
              <a:t>, </a:t>
            </a:r>
            <a:r>
              <a:rPr lang="en-US" sz="1200" dirty="0" err="1"/>
              <a:t>tetapi</a:t>
            </a:r>
            <a:r>
              <a:rPr lang="en-US" sz="1200" dirty="0"/>
              <a:t>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bisa</a:t>
            </a:r>
            <a:r>
              <a:rPr lang="en-US" sz="1200" dirty="0"/>
              <a:t> </a:t>
            </a:r>
            <a:r>
              <a:rPr lang="en-US" sz="1200" dirty="0" err="1"/>
              <a:t>mendapatkan</a:t>
            </a:r>
            <a:r>
              <a:rPr lang="en-US" sz="1200" dirty="0"/>
              <a:t> </a:t>
            </a:r>
            <a:r>
              <a:rPr lang="en-US" sz="1200" dirty="0" err="1"/>
              <a:t>harga</a:t>
            </a:r>
            <a:r>
              <a:rPr lang="en-US" sz="1200" dirty="0"/>
              <a:t> distributor. Jika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membayar</a:t>
            </a:r>
            <a:r>
              <a:rPr lang="en-US" sz="1200" dirty="0"/>
              <a:t> </a:t>
            </a:r>
            <a:r>
              <a:rPr lang="en-US" sz="1200" dirty="0" err="1"/>
              <a:t>biaya</a:t>
            </a:r>
            <a:r>
              <a:rPr lang="en-US" sz="1200" dirty="0"/>
              <a:t> </a:t>
            </a:r>
            <a:r>
              <a:rPr lang="en-US" sz="1200" dirty="0" err="1"/>
              <a:t>perpanjangan</a:t>
            </a:r>
            <a:r>
              <a:rPr lang="en-US" sz="1200" dirty="0"/>
              <a:t>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diubah</a:t>
            </a:r>
            <a:r>
              <a:rPr lang="en-US" sz="1200" dirty="0"/>
              <a:t> </a:t>
            </a:r>
            <a:r>
              <a:rPr lang="en-US" sz="1200" dirty="0" err="1"/>
              <a:t>statusnya</a:t>
            </a:r>
            <a:r>
              <a:rPr lang="en-US" sz="1200" dirty="0"/>
              <a:t> </a:t>
            </a:r>
            <a:r>
              <a:rPr lang="en-US" sz="1200" dirty="0" err="1"/>
              <a:t>dari</a:t>
            </a:r>
            <a:r>
              <a:rPr lang="en-US" sz="1200" dirty="0"/>
              <a:t> PC+ </a:t>
            </a:r>
            <a:r>
              <a:rPr lang="en-US" sz="1200" dirty="0" err="1"/>
              <a:t>menjadi</a:t>
            </a:r>
            <a:r>
              <a:rPr lang="en-US" sz="1200" dirty="0"/>
              <a:t> 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Ritel</a:t>
            </a:r>
            <a:r>
              <a:rPr lang="en-US" sz="1200" dirty="0"/>
              <a:t>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Q9	BAGAIMANA JIKA PELANGGAN RITEL YANG SUDAH ADA MEMBUAT PESANAN BERLANGGANAN BULANAN (MSO) DAN MEMBAYAR BIAYA PENDAFTARAN $25/€25?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A9	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langsung</a:t>
            </a:r>
            <a:r>
              <a:rPr lang="en-US" sz="1200" dirty="0"/>
              <a:t> di-upgrade </a:t>
            </a:r>
            <a:r>
              <a:rPr lang="en-US" sz="1200" dirty="0" err="1"/>
              <a:t>ke</a:t>
            </a:r>
            <a:r>
              <a:rPr lang="en-US" sz="1200" dirty="0"/>
              <a:t> Program PC+.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Q10	APAKAH BIAYA PERPANJANGAN TAHUNAN DAPAT DIKEMBALIKAN?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A10	</a:t>
            </a:r>
            <a:r>
              <a:rPr lang="en-US" sz="1200" dirty="0" err="1"/>
              <a:t>Biaya</a:t>
            </a:r>
            <a:r>
              <a:rPr lang="en-US" sz="1200" dirty="0"/>
              <a:t> $25/€25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dapat</a:t>
            </a:r>
            <a:r>
              <a:rPr lang="en-US" sz="1200" dirty="0"/>
              <a:t> </a:t>
            </a:r>
            <a:r>
              <a:rPr lang="en-US" sz="1200" dirty="0" err="1"/>
              <a:t>dikembalikan</a:t>
            </a:r>
            <a:r>
              <a:rPr lang="en-US" sz="1200" dirty="0"/>
              <a:t>. </a:t>
            </a:r>
            <a:r>
              <a:rPr lang="en-US" sz="1200" dirty="0" err="1"/>
              <a:t>Sebelum</a:t>
            </a:r>
            <a:r>
              <a:rPr lang="en-US" sz="1200" dirty="0"/>
              <a:t> status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berakhir</a:t>
            </a:r>
            <a:r>
              <a:rPr lang="en-US" sz="1200" dirty="0"/>
              <a:t>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menerima</a:t>
            </a:r>
            <a:r>
              <a:rPr lang="en-US" sz="1200" dirty="0"/>
              <a:t> email </a:t>
            </a:r>
            <a:r>
              <a:rPr lang="en-US" sz="1200" dirty="0" err="1"/>
              <a:t>pemberitahuan</a:t>
            </a:r>
            <a:r>
              <a:rPr lang="en-US" sz="1200" dirty="0"/>
              <a:t>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memperbarui</a:t>
            </a:r>
            <a:r>
              <a:rPr lang="en-US" sz="1200" dirty="0"/>
              <a:t> </a:t>
            </a:r>
            <a:r>
              <a:rPr lang="en-US" sz="1200" dirty="0" err="1"/>
              <a:t>keanggotaan</a:t>
            </a:r>
            <a:r>
              <a:rPr lang="en-US" sz="1200" dirty="0"/>
              <a:t>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Q11	BISAKAH ANGGOTA PC MELEWATI ATAU MELEWATKAN BEBERAPA BULAN DALAM SETAHUN DAN TETAP MEMPERTAHANKAN MANFAAT PC+?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A11	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Prioritas</a:t>
            </a:r>
            <a:r>
              <a:rPr lang="en-US" sz="1200" dirty="0"/>
              <a:t> (PC) </a:t>
            </a:r>
            <a:r>
              <a:rPr lang="en-US" sz="1200" dirty="0" err="1"/>
              <a:t>dapat</a:t>
            </a:r>
            <a:r>
              <a:rPr lang="en-US" sz="1200" dirty="0"/>
              <a:t> </a:t>
            </a:r>
            <a:r>
              <a:rPr lang="en-US" sz="1200" dirty="0" err="1"/>
              <a:t>membatalkan</a:t>
            </a:r>
            <a:r>
              <a:rPr lang="en-US" sz="1200" dirty="0"/>
              <a:t> </a:t>
            </a:r>
            <a:r>
              <a:rPr lang="en-US" sz="1200" dirty="0" err="1"/>
              <a:t>atau</a:t>
            </a:r>
            <a:r>
              <a:rPr lang="en-US" sz="1200" dirty="0"/>
              <a:t>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berlangganan</a:t>
            </a:r>
            <a:r>
              <a:rPr lang="en-US" sz="1200" dirty="0"/>
              <a:t> </a:t>
            </a:r>
            <a:r>
              <a:rPr lang="en-US" sz="1200" dirty="0" err="1"/>
              <a:t>maksimal</a:t>
            </a:r>
            <a:r>
              <a:rPr lang="en-US" sz="1200" dirty="0"/>
              <a:t> dua </a:t>
            </a:r>
            <a:r>
              <a:rPr lang="en-US" sz="1200" dirty="0" err="1"/>
              <a:t>bulan</a:t>
            </a:r>
            <a:r>
              <a:rPr lang="en-US" sz="1200" dirty="0"/>
              <a:t> MSO </a:t>
            </a:r>
            <a:r>
              <a:rPr lang="en-US" sz="1200" dirty="0" err="1"/>
              <a:t>dalam</a:t>
            </a:r>
            <a:r>
              <a:rPr lang="en-US" sz="1200" dirty="0"/>
              <a:t> </a:t>
            </a:r>
            <a:r>
              <a:rPr lang="en-US" sz="1200" dirty="0" err="1"/>
              <a:t>periode</a:t>
            </a:r>
            <a:r>
              <a:rPr lang="en-US" sz="1200" dirty="0"/>
              <a:t> 12 </a:t>
            </a:r>
            <a:r>
              <a:rPr lang="en-US" sz="1200" dirty="0" err="1"/>
              <a:t>bulan</a:t>
            </a:r>
            <a:r>
              <a:rPr lang="en-US" sz="1200" dirty="0"/>
              <a:t> </a:t>
            </a:r>
            <a:r>
              <a:rPr lang="en-US" sz="1200" dirty="0" err="1"/>
              <a:t>berjalan</a:t>
            </a:r>
            <a:r>
              <a:rPr lang="en-US" sz="1200" dirty="0"/>
              <a:t> dan </a:t>
            </a:r>
            <a:r>
              <a:rPr lang="en-US" sz="1200" dirty="0" err="1"/>
              <a:t>tetap</a:t>
            </a:r>
            <a:r>
              <a:rPr lang="en-US" sz="1200" dirty="0"/>
              <a:t> </a:t>
            </a:r>
            <a:r>
              <a:rPr lang="en-US" sz="1200" dirty="0" err="1"/>
              <a:t>mempertahankan</a:t>
            </a:r>
            <a:r>
              <a:rPr lang="en-US" sz="1200" dirty="0"/>
              <a:t> </a:t>
            </a:r>
            <a:r>
              <a:rPr lang="en-US" sz="1200" dirty="0" err="1"/>
              <a:t>manfaat</a:t>
            </a:r>
            <a:r>
              <a:rPr lang="en-US" sz="1200" dirty="0"/>
              <a:t> PC. </a:t>
            </a:r>
            <a:r>
              <a:rPr lang="en-US" sz="1200" dirty="0" err="1"/>
              <a:t>Periode</a:t>
            </a:r>
            <a:r>
              <a:rPr lang="en-US" sz="1200" dirty="0"/>
              <a:t> 12 </a:t>
            </a:r>
            <a:r>
              <a:rPr lang="en-US" sz="1200" dirty="0" err="1"/>
              <a:t>bulan</a:t>
            </a:r>
            <a:r>
              <a:rPr lang="en-US" sz="1200" dirty="0"/>
              <a:t> </a:t>
            </a:r>
            <a:r>
              <a:rPr lang="en-US" sz="1200" dirty="0" err="1"/>
              <a:t>ini</a:t>
            </a:r>
            <a:r>
              <a:rPr lang="en-US" sz="1200" dirty="0"/>
              <a:t> </a:t>
            </a:r>
            <a:r>
              <a:rPr lang="en-US" sz="1200" dirty="0" err="1"/>
              <a:t>dihitung</a:t>
            </a:r>
            <a:r>
              <a:rPr lang="en-US" sz="1200" dirty="0"/>
              <a:t> </a:t>
            </a:r>
            <a:r>
              <a:rPr lang="en-US" sz="1200" dirty="0" err="1"/>
              <a:t>sejak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pertama</a:t>
            </a:r>
            <a:r>
              <a:rPr lang="en-US" sz="1200" dirty="0"/>
              <a:t> yang </a:t>
            </a:r>
            <a:r>
              <a:rPr lang="en-US" sz="1200" dirty="0" err="1"/>
              <a:t>memenuhi</a:t>
            </a:r>
            <a:r>
              <a:rPr lang="en-US" sz="1200" dirty="0"/>
              <a:t> </a:t>
            </a:r>
            <a:r>
              <a:rPr lang="en-US" sz="1200" dirty="0" err="1"/>
              <a:t>syarat</a:t>
            </a:r>
            <a:r>
              <a:rPr lang="en-US" sz="1200" dirty="0"/>
              <a:t> </a:t>
            </a:r>
            <a:r>
              <a:rPr lang="en-US" sz="1200" dirty="0" err="1"/>
              <a:t>dibuat</a:t>
            </a:r>
            <a:r>
              <a:rPr lang="en-US" sz="1200" dirty="0"/>
              <a:t>. </a:t>
            </a:r>
            <a:r>
              <a:rPr lang="en-US" sz="1200" dirty="0" err="1"/>
              <a:t>Namun</a:t>
            </a:r>
            <a:r>
              <a:rPr lang="en-US" sz="1200" dirty="0"/>
              <a:t>, </a:t>
            </a:r>
            <a:r>
              <a:rPr lang="en-US" sz="1200" dirty="0" err="1"/>
              <a:t>jika</a:t>
            </a:r>
            <a:r>
              <a:rPr lang="en-US" sz="1200" dirty="0"/>
              <a:t>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membatalkan</a:t>
            </a:r>
            <a:r>
              <a:rPr lang="en-US" sz="1200" dirty="0"/>
              <a:t> </a:t>
            </a:r>
            <a:r>
              <a:rPr lang="en-US" sz="1200" dirty="0" err="1"/>
              <a:t>lebih</a:t>
            </a:r>
            <a:r>
              <a:rPr lang="en-US" sz="1200" dirty="0"/>
              <a:t> </a:t>
            </a:r>
            <a:r>
              <a:rPr lang="en-US" sz="1200" dirty="0" err="1"/>
              <a:t>dari</a:t>
            </a:r>
            <a:r>
              <a:rPr lang="en-US" sz="1200" dirty="0"/>
              <a:t> dua </a:t>
            </a:r>
            <a:r>
              <a:rPr lang="en-US" sz="1200" dirty="0" err="1"/>
              <a:t>pesanan</a:t>
            </a:r>
            <a:r>
              <a:rPr lang="en-US" sz="1200" dirty="0"/>
              <a:t>, </a:t>
            </a:r>
            <a:r>
              <a:rPr lang="en-US" sz="1200" dirty="0" err="1"/>
              <a:t>perhitungan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dihitung</a:t>
            </a:r>
            <a:r>
              <a:rPr lang="en-US" sz="1200" dirty="0"/>
              <a:t> </a:t>
            </a:r>
            <a:r>
              <a:rPr lang="en-US" sz="1200" dirty="0" err="1"/>
              <a:t>ulang</a:t>
            </a:r>
            <a:r>
              <a:rPr lang="en-US" sz="1200" dirty="0"/>
              <a:t> </a:t>
            </a:r>
            <a:r>
              <a:rPr lang="en-US" sz="1200" dirty="0" err="1"/>
              <a:t>dari</a:t>
            </a:r>
            <a:r>
              <a:rPr lang="en-US" sz="1200" dirty="0"/>
              <a:t> </a:t>
            </a:r>
            <a:r>
              <a:rPr lang="en-US" sz="1200" dirty="0" err="1"/>
              <a:t>awal</a:t>
            </a:r>
            <a:r>
              <a:rPr lang="en-US" sz="1200" dirty="0"/>
              <a:t>. Jika </a:t>
            </a:r>
            <a:r>
              <a:rPr lang="en-US" sz="1200" dirty="0" err="1"/>
              <a:t>perhitungan</a:t>
            </a:r>
            <a:r>
              <a:rPr lang="en-US" sz="1200" dirty="0"/>
              <a:t> </a:t>
            </a:r>
            <a:r>
              <a:rPr lang="en-US" sz="1200" dirty="0" err="1"/>
              <a:t>sudah</a:t>
            </a:r>
            <a:r>
              <a:rPr lang="en-US" sz="1200" dirty="0"/>
              <a:t> </a:t>
            </a:r>
            <a:r>
              <a:rPr lang="en-US" sz="1200" dirty="0" err="1"/>
              <a:t>diulang</a:t>
            </a:r>
            <a:r>
              <a:rPr lang="en-US" sz="1200" dirty="0"/>
              <a:t>, </a:t>
            </a:r>
            <a:r>
              <a:rPr lang="en-US" sz="1200" dirty="0" err="1"/>
              <a:t>sampel</a:t>
            </a:r>
            <a:r>
              <a:rPr lang="en-US" sz="1200" dirty="0"/>
              <a:t> </a:t>
            </a:r>
            <a:r>
              <a:rPr lang="en-US" sz="1200" dirty="0" err="1"/>
              <a:t>loyalitas</a:t>
            </a:r>
            <a:r>
              <a:rPr lang="en-US" sz="1200" dirty="0"/>
              <a:t>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dimulai</a:t>
            </a:r>
            <a:r>
              <a:rPr lang="en-US" sz="1200" dirty="0"/>
              <a:t> </a:t>
            </a:r>
            <a:r>
              <a:rPr lang="en-US" sz="1200" dirty="0" err="1"/>
              <a:t>ulang</a:t>
            </a:r>
            <a:r>
              <a:rPr lang="en-US" sz="1200" dirty="0"/>
              <a:t>, </a:t>
            </a:r>
            <a:r>
              <a:rPr lang="en-US" sz="1200" dirty="0" err="1"/>
              <a:t>melainkan</a:t>
            </a:r>
            <a:r>
              <a:rPr lang="en-US" sz="1200" dirty="0"/>
              <a:t> </a:t>
            </a:r>
            <a:r>
              <a:rPr lang="en-US" sz="1200" dirty="0" err="1"/>
              <a:t>diteruskan</a:t>
            </a:r>
            <a:r>
              <a:rPr lang="en-US" sz="1200" dirty="0"/>
              <a:t> </a:t>
            </a:r>
            <a:r>
              <a:rPr lang="en-US" sz="1200" dirty="0" err="1"/>
              <a:t>dari</a:t>
            </a:r>
            <a:r>
              <a:rPr lang="en-US" sz="1200" dirty="0"/>
              <a:t> </a:t>
            </a:r>
            <a:r>
              <a:rPr lang="en-US" sz="1200" dirty="0" err="1"/>
              <a:t>tahap</a:t>
            </a:r>
            <a:r>
              <a:rPr lang="en-US" sz="1200" dirty="0"/>
              <a:t> </a:t>
            </a:r>
            <a:r>
              <a:rPr lang="en-US" sz="1200" dirty="0" err="1"/>
              <a:t>terakhir</a:t>
            </a:r>
            <a:r>
              <a:rPr lang="en-US" sz="1200" dirty="0"/>
              <a:t> yang </a:t>
            </a:r>
            <a:r>
              <a:rPr lang="en-US" sz="1200" dirty="0" err="1"/>
              <a:t>memenuhi</a:t>
            </a:r>
            <a:r>
              <a:rPr lang="en-US" sz="1200" dirty="0"/>
              <a:t> </a:t>
            </a:r>
            <a:r>
              <a:rPr lang="en-US" sz="1200" dirty="0" err="1"/>
              <a:t>syarat</a:t>
            </a:r>
            <a:r>
              <a:rPr lang="en-US" sz="1200" dirty="0"/>
              <a:t>. </a:t>
            </a:r>
            <a:endParaRPr lang="en-IE" sz="1200" dirty="0"/>
          </a:p>
        </p:txBody>
      </p:sp>
    </p:spTree>
    <p:extLst>
      <p:ext uri="{BB962C8B-B14F-4D97-AF65-F5344CB8AC3E}">
        <p14:creationId xmlns:p14="http://schemas.microsoft.com/office/powerpoint/2010/main" val="3442361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C76F0F-24A4-9564-72FC-617D16844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F7DC6-4A72-3C42-24B1-2586D3E63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>
                <a:solidFill>
                  <a:schemeClr val="accent3"/>
                </a:solidFill>
              </a:rPr>
              <a:t>FAQs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2F19A3F-43CC-4FB4-3E1E-684C31EDD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1690688"/>
            <a:ext cx="10464000" cy="3940963"/>
          </a:xfrm>
        </p:spPr>
        <p:txBody>
          <a:bodyPr numCol="1"/>
          <a:lstStyle/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Q12	DALAM PROGRAM REFERENSI, DAPATKAH ANGGOTA PC+ MENDAPATKAN LEBIH DARI SATU KREDIT PRODUK SENILAI $100 USD/€95 DALAM SEBULAN?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A12	Ya, </a:t>
            </a:r>
            <a:r>
              <a:rPr lang="en-US" sz="1200" dirty="0" err="1"/>
              <a:t>bisa</a:t>
            </a:r>
            <a:r>
              <a:rPr lang="en-US" sz="1200" dirty="0"/>
              <a:t>! Jika </a:t>
            </a:r>
            <a:r>
              <a:rPr lang="en-US" sz="1200" dirty="0" err="1"/>
              <a:t>pelanggan</a:t>
            </a:r>
            <a:r>
              <a:rPr lang="en-US" sz="1200" dirty="0"/>
              <a:t> yang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referensikan</a:t>
            </a:r>
            <a:r>
              <a:rPr lang="en-US" sz="1200" dirty="0"/>
              <a:t> </a:t>
            </a:r>
            <a:r>
              <a:rPr lang="en-US" sz="1200" dirty="0" err="1"/>
              <a:t>membeli</a:t>
            </a:r>
            <a:r>
              <a:rPr lang="en-US" sz="1200" dirty="0"/>
              <a:t> </a:t>
            </a:r>
            <a:r>
              <a:rPr lang="en-US" sz="1200" dirty="0" err="1"/>
              <a:t>lebih</a:t>
            </a:r>
            <a:r>
              <a:rPr lang="en-US" sz="1200" dirty="0"/>
              <a:t> </a:t>
            </a:r>
            <a:r>
              <a:rPr lang="en-US" sz="1200" dirty="0" err="1"/>
              <a:t>banyak</a:t>
            </a:r>
            <a:r>
              <a:rPr lang="en-US" sz="1200" dirty="0"/>
              <a:t> </a:t>
            </a:r>
            <a:r>
              <a:rPr lang="en-US" sz="1200" dirty="0" err="1"/>
              <a:t>produk</a:t>
            </a:r>
            <a:r>
              <a:rPr lang="en-US" sz="1200" dirty="0"/>
              <a:t> </a:t>
            </a:r>
            <a:r>
              <a:rPr lang="en-US" sz="1200" dirty="0" err="1"/>
              <a:t>dalam</a:t>
            </a:r>
            <a:r>
              <a:rPr lang="en-US" sz="1200" dirty="0"/>
              <a:t> </a:t>
            </a:r>
            <a:r>
              <a:rPr lang="en-US" sz="1200" dirty="0" err="1"/>
              <a:t>satu</a:t>
            </a:r>
            <a:r>
              <a:rPr lang="en-US" sz="1200" dirty="0"/>
              <a:t> </a:t>
            </a:r>
            <a:r>
              <a:rPr lang="en-US" sz="1200" dirty="0" err="1"/>
              <a:t>bulan</a:t>
            </a:r>
            <a:r>
              <a:rPr lang="en-US" sz="1200" dirty="0"/>
              <a:t>,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dapat</a:t>
            </a:r>
            <a:r>
              <a:rPr lang="en-US" sz="1200" dirty="0"/>
              <a:t> </a:t>
            </a:r>
            <a:r>
              <a:rPr lang="en-US" sz="1200" dirty="0" err="1"/>
              <a:t>mengumpulkan</a:t>
            </a:r>
            <a:r>
              <a:rPr lang="en-US" sz="1200" dirty="0"/>
              <a:t> </a:t>
            </a:r>
            <a:r>
              <a:rPr lang="en-US" sz="1200" dirty="0" err="1"/>
              <a:t>lebih</a:t>
            </a:r>
            <a:r>
              <a:rPr lang="en-US" sz="1200" dirty="0"/>
              <a:t> </a:t>
            </a:r>
            <a:r>
              <a:rPr lang="en-US" sz="1200" dirty="0" err="1"/>
              <a:t>banyak</a:t>
            </a:r>
            <a:r>
              <a:rPr lang="en-US" sz="1200" dirty="0"/>
              <a:t> </a:t>
            </a:r>
            <a:r>
              <a:rPr lang="en-US" sz="1200" dirty="0" err="1"/>
              <a:t>kredit</a:t>
            </a:r>
            <a:r>
              <a:rPr lang="en-US" sz="1200" dirty="0"/>
              <a:t>. Tidak </a:t>
            </a:r>
            <a:r>
              <a:rPr lang="en-US" sz="1200" dirty="0" err="1"/>
              <a:t>ada</a:t>
            </a:r>
            <a:r>
              <a:rPr lang="en-US" sz="1200" dirty="0"/>
              <a:t> </a:t>
            </a:r>
            <a:r>
              <a:rPr lang="en-US" sz="1200" dirty="0" err="1"/>
              <a:t>batasan</a:t>
            </a:r>
            <a:r>
              <a:rPr lang="en-US" sz="1200" dirty="0"/>
              <a:t> </a:t>
            </a:r>
            <a:r>
              <a:rPr lang="en-US" sz="1200" dirty="0" err="1"/>
              <a:t>jumlah</a:t>
            </a:r>
            <a:r>
              <a:rPr lang="en-US" sz="1200" dirty="0"/>
              <a:t> </a:t>
            </a:r>
            <a:r>
              <a:rPr lang="en-US" sz="1200" dirty="0" err="1"/>
              <a:t>kredit</a:t>
            </a:r>
            <a:r>
              <a:rPr lang="en-US" sz="1200" dirty="0"/>
              <a:t> yang </a:t>
            </a:r>
            <a:r>
              <a:rPr lang="en-US" sz="1200" dirty="0" err="1"/>
              <a:t>bisa</a:t>
            </a:r>
            <a:r>
              <a:rPr lang="en-US" sz="1200" dirty="0"/>
              <a:t>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peroleh</a:t>
            </a:r>
            <a:r>
              <a:rPr lang="en-US" sz="1200" dirty="0"/>
              <a:t>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Q13	APAKAH KREDIT DARI PROGRAM REFERENSI AKAN OTOMATIS DITERAPKAN PADA PESANAN MEREKA?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A13 	Ya, </a:t>
            </a:r>
            <a:r>
              <a:rPr lang="en-US" sz="1200" dirty="0" err="1"/>
              <a:t>kredit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diterapkan</a:t>
            </a:r>
            <a:r>
              <a:rPr lang="en-US" sz="1200" dirty="0"/>
              <a:t> </a:t>
            </a:r>
            <a:r>
              <a:rPr lang="en-US" sz="1200" dirty="0" err="1"/>
              <a:t>secara</a:t>
            </a:r>
            <a:r>
              <a:rPr lang="en-US" sz="1200" dirty="0"/>
              <a:t> </a:t>
            </a:r>
            <a:r>
              <a:rPr lang="en-US" sz="1200" dirty="0" err="1"/>
              <a:t>otomatis</a:t>
            </a:r>
            <a:r>
              <a:rPr lang="en-US" sz="1200" dirty="0"/>
              <a:t>. </a:t>
            </a:r>
            <a:r>
              <a:rPr lang="en-US" sz="1200" dirty="0" err="1"/>
              <a:t>Mereka</a:t>
            </a:r>
            <a:r>
              <a:rPr lang="en-US" sz="1200" dirty="0"/>
              <a:t> </a:t>
            </a:r>
            <a:r>
              <a:rPr lang="en-US" sz="1200" dirty="0" err="1"/>
              <a:t>tidak</a:t>
            </a:r>
            <a:r>
              <a:rPr lang="en-US" sz="1200" dirty="0"/>
              <a:t> </a:t>
            </a:r>
            <a:r>
              <a:rPr lang="en-US" sz="1200" dirty="0" err="1"/>
              <a:t>perlu</a:t>
            </a:r>
            <a:r>
              <a:rPr lang="en-US" sz="1200" dirty="0"/>
              <a:t> </a:t>
            </a:r>
            <a:r>
              <a:rPr lang="en-US" sz="1200" dirty="0" err="1"/>
              <a:t>lagi</a:t>
            </a:r>
            <a:r>
              <a:rPr lang="en-US" sz="1200" dirty="0"/>
              <a:t> </a:t>
            </a:r>
            <a:r>
              <a:rPr lang="en-US" sz="1200" dirty="0" err="1"/>
              <a:t>mengaktifkan</a:t>
            </a:r>
            <a:r>
              <a:rPr lang="en-US" sz="1200" dirty="0"/>
              <a:t> </a:t>
            </a:r>
            <a:r>
              <a:rPr lang="en-US" sz="1200" dirty="0" err="1"/>
              <a:t>pengaturan</a:t>
            </a:r>
            <a:r>
              <a:rPr lang="en-US" sz="1200" dirty="0"/>
              <a:t> </a:t>
            </a:r>
            <a:r>
              <a:rPr lang="en-US" sz="1200" dirty="0" err="1"/>
              <a:t>secara</a:t>
            </a:r>
            <a:r>
              <a:rPr lang="en-US" sz="1200" dirty="0"/>
              <a:t> manual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menggunakan</a:t>
            </a:r>
            <a:r>
              <a:rPr lang="en-US" sz="1200" dirty="0"/>
              <a:t> </a:t>
            </a:r>
            <a:r>
              <a:rPr lang="en-US" sz="1200" dirty="0" err="1"/>
              <a:t>kredit</a:t>
            </a:r>
            <a:r>
              <a:rPr lang="en-US" sz="1200" dirty="0"/>
              <a:t> </a:t>
            </a:r>
            <a:r>
              <a:rPr lang="en-US" sz="1200" dirty="0" err="1"/>
              <a:t>dari</a:t>
            </a:r>
            <a:r>
              <a:rPr lang="en-US" sz="1200" dirty="0"/>
              <a:t> Program </a:t>
            </a:r>
            <a:r>
              <a:rPr lang="en-US" sz="1200" dirty="0" err="1"/>
              <a:t>Referensi</a:t>
            </a:r>
            <a:r>
              <a:rPr lang="en-US" sz="1200" dirty="0"/>
              <a:t>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Q14	APAKAH KREDIT TERSEBUT MEMILIKI TANGGAL KEDALUWARSA ATAU BISA DIGUNAKAN KAPAN SAJA?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A14	</a:t>
            </a:r>
            <a:r>
              <a:rPr lang="en-US" sz="1200" dirty="0" err="1"/>
              <a:t>Kredit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kedaluwarsa</a:t>
            </a:r>
            <a:r>
              <a:rPr lang="en-US" sz="1200" dirty="0"/>
              <a:t> </a:t>
            </a:r>
            <a:r>
              <a:rPr lang="en-US" sz="1200" dirty="0" err="1"/>
              <a:t>setelah</a:t>
            </a:r>
            <a:r>
              <a:rPr lang="en-US" sz="1200" dirty="0"/>
              <a:t> dua </a:t>
            </a:r>
            <a:r>
              <a:rPr lang="en-US" sz="1200" dirty="0" err="1"/>
              <a:t>bulan</a:t>
            </a:r>
            <a:r>
              <a:rPr lang="en-US" sz="1200" dirty="0"/>
              <a:t>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Q15	APA YANG DIANGGAP SEBAGAI PESANAN YANG MEMENUHI SYARAT DALAM PROGRAM REFERENSI?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A15	Satu-</a:t>
            </a:r>
            <a:r>
              <a:rPr lang="en-US" sz="1200" dirty="0" err="1"/>
              <a:t>satunya</a:t>
            </a:r>
            <a:r>
              <a:rPr lang="en-US" sz="1200" dirty="0"/>
              <a:t> </a:t>
            </a:r>
            <a:r>
              <a:rPr lang="en-US" sz="1200" dirty="0" err="1"/>
              <a:t>syarat</a:t>
            </a:r>
            <a:r>
              <a:rPr lang="en-US" sz="1200" dirty="0"/>
              <a:t> agar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pelanggan</a:t>
            </a:r>
            <a:r>
              <a:rPr lang="en-US" sz="1200" dirty="0"/>
              <a:t> yang </a:t>
            </a:r>
            <a:r>
              <a:rPr lang="en-US" sz="1200" dirty="0" err="1"/>
              <a:t>direferensikan</a:t>
            </a:r>
            <a:r>
              <a:rPr lang="en-US" sz="1200" dirty="0"/>
              <a:t> </a:t>
            </a:r>
            <a:r>
              <a:rPr lang="en-US" sz="1200" dirty="0" err="1"/>
              <a:t>dihitung</a:t>
            </a:r>
            <a:r>
              <a:rPr lang="en-US" sz="1200" dirty="0"/>
              <a:t> </a:t>
            </a:r>
            <a:r>
              <a:rPr lang="en-US" sz="1200" dirty="0" err="1"/>
              <a:t>dalam</a:t>
            </a:r>
            <a:r>
              <a:rPr lang="en-US" sz="1200" dirty="0"/>
              <a:t> </a:t>
            </a:r>
            <a:r>
              <a:rPr lang="en-US" sz="1200" dirty="0" err="1"/>
              <a:t>kredit</a:t>
            </a:r>
            <a:r>
              <a:rPr lang="en-US" sz="1200" dirty="0"/>
              <a:t> Program </a:t>
            </a:r>
            <a:r>
              <a:rPr lang="en-US" sz="1200" dirty="0" err="1"/>
              <a:t>Referensi</a:t>
            </a:r>
            <a:r>
              <a:rPr lang="en-US" sz="1200" dirty="0"/>
              <a:t> </a:t>
            </a:r>
            <a:r>
              <a:rPr lang="en-US" sz="1200" dirty="0" err="1"/>
              <a:t>adalah</a:t>
            </a:r>
            <a:r>
              <a:rPr lang="en-US" sz="1200" dirty="0"/>
              <a:t> </a:t>
            </a:r>
            <a:r>
              <a:rPr lang="en-US" sz="1200" dirty="0" err="1"/>
              <a:t>memiliki</a:t>
            </a:r>
            <a:r>
              <a:rPr lang="en-US" sz="1200" dirty="0"/>
              <a:t> </a:t>
            </a:r>
            <a:r>
              <a:rPr lang="en-US" sz="1200" dirty="0" err="1"/>
              <a:t>nilai</a:t>
            </a:r>
            <a:r>
              <a:rPr lang="en-US" sz="1200" dirty="0"/>
              <a:t> BV. </a:t>
            </a:r>
            <a:r>
              <a:rPr lang="en-US" sz="1200" dirty="0" err="1"/>
              <a:t>Setiap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</a:t>
            </a:r>
            <a:r>
              <a:rPr lang="en-US" sz="1200" dirty="0" err="1"/>
              <a:t>dengan</a:t>
            </a:r>
            <a:r>
              <a:rPr lang="en-US" sz="1200" dirty="0"/>
              <a:t> </a:t>
            </a:r>
            <a:r>
              <a:rPr lang="en-US" sz="1200" dirty="0" err="1"/>
              <a:t>nilai</a:t>
            </a:r>
            <a:r>
              <a:rPr lang="en-US" sz="1200" dirty="0"/>
              <a:t> BV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dihitung</a:t>
            </a:r>
            <a:r>
              <a:rPr lang="en-US" sz="1200" dirty="0"/>
              <a:t> </a:t>
            </a:r>
            <a:r>
              <a:rPr lang="en-US" sz="1200" dirty="0" err="1"/>
              <a:t>sebagai</a:t>
            </a:r>
            <a:r>
              <a:rPr lang="en-US" sz="1200" dirty="0"/>
              <a:t> </a:t>
            </a:r>
            <a:r>
              <a:rPr lang="en-US" sz="1200" dirty="0" err="1"/>
              <a:t>pesanan</a:t>
            </a:r>
            <a:r>
              <a:rPr lang="en-US" sz="1200" dirty="0"/>
              <a:t> yang </a:t>
            </a:r>
            <a:r>
              <a:rPr lang="en-US" sz="1200" dirty="0" err="1"/>
              <a:t>memenuhi</a:t>
            </a:r>
            <a:r>
              <a:rPr lang="en-US" sz="1200" dirty="0"/>
              <a:t> </a:t>
            </a:r>
            <a:r>
              <a:rPr lang="en-US" sz="1200" dirty="0" err="1"/>
              <a:t>syarat</a:t>
            </a:r>
            <a:r>
              <a:rPr lang="en-US" sz="1200" dirty="0"/>
              <a:t>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endParaRPr lang="en-US" sz="1200" b="1" dirty="0">
              <a:solidFill>
                <a:schemeClr val="accent3"/>
              </a:solidFill>
            </a:endParaRP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Q16	APAKAH KREDIT DARI PROGRAM REFERENSI HANYA BISA DIGUNAKAN UNTUK PATCH?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A16	Tidak, </a:t>
            </a:r>
            <a:r>
              <a:rPr lang="en-US" sz="1200" dirty="0" err="1"/>
              <a:t>saat</a:t>
            </a:r>
            <a:r>
              <a:rPr lang="en-US" sz="1200" dirty="0"/>
              <a:t> </a:t>
            </a:r>
            <a:r>
              <a:rPr lang="en-US" sz="1200" dirty="0" err="1"/>
              <a:t>ini</a:t>
            </a:r>
            <a:r>
              <a:rPr lang="en-US" sz="1200" dirty="0"/>
              <a:t> </a:t>
            </a:r>
            <a:r>
              <a:rPr lang="en-US" sz="1200" dirty="0" err="1"/>
              <a:t>kredit</a:t>
            </a:r>
            <a:r>
              <a:rPr lang="en-US" sz="1200" dirty="0"/>
              <a:t> </a:t>
            </a:r>
            <a:r>
              <a:rPr lang="en-US" sz="1200" dirty="0" err="1"/>
              <a:t>dari</a:t>
            </a:r>
            <a:r>
              <a:rPr lang="en-US" sz="1200" dirty="0"/>
              <a:t> Program </a:t>
            </a:r>
            <a:r>
              <a:rPr lang="en-US" sz="1200" dirty="0" err="1"/>
              <a:t>Referensi</a:t>
            </a:r>
            <a:r>
              <a:rPr lang="en-US" sz="1200" dirty="0"/>
              <a:t> </a:t>
            </a:r>
            <a:r>
              <a:rPr lang="en-US" sz="1200" dirty="0" err="1"/>
              <a:t>dapat</a:t>
            </a:r>
            <a:r>
              <a:rPr lang="en-US" sz="1200" dirty="0"/>
              <a:t> </a:t>
            </a:r>
            <a:r>
              <a:rPr lang="en-US" sz="1200" dirty="0" err="1"/>
              <a:t>digunakan</a:t>
            </a:r>
            <a:r>
              <a:rPr lang="en-US" sz="1200" dirty="0"/>
              <a:t> </a:t>
            </a:r>
            <a:r>
              <a:rPr lang="en-US" sz="1200" dirty="0" err="1"/>
              <a:t>untuk</a:t>
            </a:r>
            <a:r>
              <a:rPr lang="en-US" sz="1200" dirty="0"/>
              <a:t> </a:t>
            </a:r>
            <a:r>
              <a:rPr lang="en-US" sz="1200" dirty="0" err="1"/>
              <a:t>produk</a:t>
            </a:r>
            <a:r>
              <a:rPr lang="en-US" sz="1200" dirty="0"/>
              <a:t> </a:t>
            </a:r>
            <a:r>
              <a:rPr lang="en-US" sz="1200" dirty="0" err="1"/>
              <a:t>apa</a:t>
            </a:r>
            <a:r>
              <a:rPr lang="en-US" sz="1200" dirty="0"/>
              <a:t> pun.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Q17	APAKAH HADIAH LOYALITAS PELANGGAN PC/PC+ YANG SUDAH ADA AKAN TETAP BERJALAN SAAT PENINGKATAN PROGRAM INI DILUNCURKAN, ATAU AKAN DIULANG?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A17	Program </a:t>
            </a:r>
            <a:r>
              <a:rPr lang="en-US" sz="1200" dirty="0" err="1"/>
              <a:t>hadiah</a:t>
            </a:r>
            <a:r>
              <a:rPr lang="en-US" sz="1200" dirty="0"/>
              <a:t> yang </a:t>
            </a:r>
            <a:r>
              <a:rPr lang="en-US" sz="1200" dirty="0" err="1"/>
              <a:t>saat</a:t>
            </a:r>
            <a:r>
              <a:rPr lang="en-US" sz="1200" dirty="0"/>
              <a:t> </a:t>
            </a:r>
            <a:r>
              <a:rPr lang="en-US" sz="1200" dirty="0" err="1"/>
              <a:t>ini</a:t>
            </a:r>
            <a:r>
              <a:rPr lang="en-US" sz="1200" dirty="0"/>
              <a:t> </a:t>
            </a:r>
            <a:r>
              <a:rPr lang="en-US" sz="1200" dirty="0" err="1"/>
              <a:t>berjalan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diulang</a:t>
            </a:r>
            <a:r>
              <a:rPr lang="en-US" sz="1200" dirty="0"/>
              <a:t> </a:t>
            </a:r>
            <a:r>
              <a:rPr lang="en-US" sz="1200" dirty="0" err="1"/>
              <a:t>saat</a:t>
            </a:r>
            <a:r>
              <a:rPr lang="en-US" sz="1200" dirty="0"/>
              <a:t> program </a:t>
            </a:r>
            <a:r>
              <a:rPr lang="en-US" sz="1200" dirty="0" err="1"/>
              <a:t>baru</a:t>
            </a:r>
            <a:r>
              <a:rPr lang="en-US" sz="1200" dirty="0"/>
              <a:t> </a:t>
            </a:r>
            <a:r>
              <a:rPr lang="en-US" sz="1200" dirty="0" err="1"/>
              <a:t>dimulai</a:t>
            </a:r>
            <a:r>
              <a:rPr lang="en-US" sz="1200" dirty="0"/>
              <a:t>. </a:t>
            </a:r>
            <a:r>
              <a:rPr lang="en-US" sz="1200" dirty="0" err="1"/>
              <a:t>Semua</a:t>
            </a:r>
            <a:r>
              <a:rPr lang="en-US" sz="1200" dirty="0"/>
              <a:t> </a:t>
            </a:r>
            <a:r>
              <a:rPr lang="en-US" sz="1200" dirty="0" err="1"/>
              <a:t>pelanggan</a:t>
            </a:r>
            <a:r>
              <a:rPr lang="en-US" sz="1200" dirty="0"/>
              <a:t> </a:t>
            </a:r>
            <a:r>
              <a:rPr lang="en-US" sz="1200" dirty="0" err="1"/>
              <a:t>akan</a:t>
            </a:r>
            <a:r>
              <a:rPr lang="en-US" sz="1200" dirty="0"/>
              <a:t> </a:t>
            </a:r>
            <a:r>
              <a:rPr lang="en-US" sz="1200" dirty="0" err="1"/>
              <a:t>memulai</a:t>
            </a:r>
            <a:r>
              <a:rPr lang="en-US" sz="1200" dirty="0"/>
              <a:t> </a:t>
            </a:r>
            <a:r>
              <a:rPr lang="en-US" sz="1200" dirty="0" err="1"/>
              <a:t>dari</a:t>
            </a:r>
            <a:r>
              <a:rPr lang="en-US" sz="1200" dirty="0"/>
              <a:t> </a:t>
            </a:r>
            <a:r>
              <a:rPr lang="en-US" sz="1200" dirty="0" err="1"/>
              <a:t>awal</a:t>
            </a:r>
            <a:r>
              <a:rPr lang="en-US" sz="1200" dirty="0"/>
              <a:t> </a:t>
            </a:r>
            <a:r>
              <a:rPr lang="en-US" sz="1200" dirty="0" err="1"/>
              <a:t>dalam</a:t>
            </a:r>
            <a:r>
              <a:rPr lang="en-US" sz="1200" dirty="0"/>
              <a:t> program </a:t>
            </a:r>
            <a:r>
              <a:rPr lang="en-US" sz="1200" dirty="0" err="1"/>
              <a:t>hadiah</a:t>
            </a:r>
            <a:r>
              <a:rPr lang="en-US" sz="1200" dirty="0"/>
              <a:t> yang </a:t>
            </a:r>
            <a:r>
              <a:rPr lang="en-US" sz="1200" dirty="0" err="1"/>
              <a:t>baru</a:t>
            </a:r>
            <a:r>
              <a:rPr lang="en-US" sz="1200" dirty="0"/>
              <a:t>.  </a:t>
            </a:r>
          </a:p>
          <a:p>
            <a:pPr marL="540000" indent="-540000" fontAlgn="base">
              <a:lnSpc>
                <a:spcPct val="100000"/>
              </a:lnSpc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accent3"/>
                </a:solidFill>
              </a:rPr>
              <a:t>Q18	PADA SAMPEL LOYALITAS TERAKHIR, APAKAH MEREKA BISA MEMILIH PRODUK ALAVIDA APA SAJA (MISALNYA, PATCH, KRIM SIANG, KRIM MALAM, ATAU KRIM MATA)? </a:t>
            </a:r>
          </a:p>
          <a:p>
            <a:pPr marL="540000" indent="-540000" fontAlgn="base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200" dirty="0"/>
              <a:t>A18	Ya. </a:t>
            </a:r>
            <a:endParaRPr lang="en-IE" sz="1200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949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W PC PC+">
      <a:dk1>
        <a:srgbClr val="0C0C0C"/>
      </a:dk1>
      <a:lt1>
        <a:sysClr val="window" lastClr="FFFFFF"/>
      </a:lt1>
      <a:dk2>
        <a:srgbClr val="3F3F3F"/>
      </a:dk2>
      <a:lt2>
        <a:srgbClr val="F2F2F2"/>
      </a:lt2>
      <a:accent1>
        <a:srgbClr val="00B2CB"/>
      </a:accent1>
      <a:accent2>
        <a:srgbClr val="5D2E64"/>
      </a:accent2>
      <a:accent3>
        <a:srgbClr val="145091"/>
      </a:accent3>
      <a:accent4>
        <a:srgbClr val="5EB3E4"/>
      </a:accent4>
      <a:accent5>
        <a:srgbClr val="999999"/>
      </a:accent5>
      <a:accent6>
        <a:srgbClr val="F2F2F2"/>
      </a:accent6>
      <a:hlink>
        <a:srgbClr val="145091"/>
      </a:hlink>
      <a:folHlink>
        <a:srgbClr val="5D2E64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1816</Words>
  <Application>Microsoft Office PowerPoint</Application>
  <PresentationFormat>Widescreen</PresentationFormat>
  <Paragraphs>105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Cabin</vt:lpstr>
      <vt:lpstr>Wingdings</vt:lpstr>
      <vt:lpstr>Office Theme</vt:lpstr>
      <vt:lpstr>PowerPoint Presentation</vt:lpstr>
      <vt:lpstr>Ringkasan Perubahan Program PC/PC+ Tahun 2025 </vt:lpstr>
      <vt:lpstr>Elemen yang Tetap Sama </vt:lpstr>
      <vt:lpstr>Sample Loyalitas </vt:lpstr>
      <vt:lpstr>Sample Loyalitas - Untuk Pelanggan Prioritas (PC) </vt:lpstr>
      <vt:lpstr>Sample Loyalitas - Untuk Pelanggan Prioritas Plus (PC+)  </vt:lpstr>
      <vt:lpstr>Peningkatan Program Referensi PC+ </vt:lpstr>
      <vt:lpstr>Peningkatan Program Referensi PC+ </vt:lpstr>
      <vt:lpstr>FAQs</vt:lpstr>
      <vt:lpstr>FAQs</vt:lpstr>
      <vt:lpstr>FAQs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Stephen Johnson</dc:creator>
  <cp:lastModifiedBy>Stephen Johnson</cp:lastModifiedBy>
  <cp:revision>11</cp:revision>
  <dcterms:created xsi:type="dcterms:W3CDTF">2025-03-12T11:45:21Z</dcterms:created>
  <dcterms:modified xsi:type="dcterms:W3CDTF">2025-04-01T17:00:53Z</dcterms:modified>
</cp:coreProperties>
</file>